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71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171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B18A1-7EBB-4827-8831-B7FA68BEAF2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5BC64-FFF3-4B80-9D55-41CDB0A7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9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40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734a882cf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1734a882cf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88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0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7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54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1675584"/>
            <a:ext cx="9378400" cy="2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4694817"/>
            <a:ext cx="60384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373853" y="3350935"/>
            <a:ext cx="6715020" cy="5484420"/>
            <a:chOff x="4780389" y="2513201"/>
            <a:chExt cx="5036265" cy="411331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3" name="Google Shape;13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6" name="Google Shape;16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4" name="Google Shape;44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2" name="Google Shape;52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-4510047" y="-2022882"/>
            <a:ext cx="6715020" cy="5484420"/>
            <a:chOff x="4780389" y="2513201"/>
            <a:chExt cx="5036265" cy="4113315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7" name="Google Shape;57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9" name="Google Shape;59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60" name="Google Shape;60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6" name="Google Shape;96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89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12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3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subTitle" idx="1"/>
          </p:nvPr>
        </p:nvSpPr>
        <p:spPr>
          <a:xfrm>
            <a:off x="7712951" y="2027933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3"/>
          <p:cNvSpPr txBox="1">
            <a:spLocks noGrp="1"/>
          </p:cNvSpPr>
          <p:nvPr>
            <p:ph type="title" idx="2" hasCustomPrompt="1"/>
          </p:nvPr>
        </p:nvSpPr>
        <p:spPr>
          <a:xfrm>
            <a:off x="1187433" y="2027933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0" name="Google Shape;540;p13"/>
          <p:cNvSpPr txBox="1">
            <a:spLocks noGrp="1"/>
          </p:cNvSpPr>
          <p:nvPr>
            <p:ph type="subTitle" idx="3"/>
          </p:nvPr>
        </p:nvSpPr>
        <p:spPr>
          <a:xfrm>
            <a:off x="2606192" y="2027933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1" name="Google Shape;541;p13"/>
          <p:cNvSpPr txBox="1">
            <a:spLocks noGrp="1"/>
          </p:cNvSpPr>
          <p:nvPr>
            <p:ph type="subTitle" idx="4"/>
          </p:nvPr>
        </p:nvSpPr>
        <p:spPr>
          <a:xfrm>
            <a:off x="7712951" y="2872047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title" idx="5" hasCustomPrompt="1"/>
          </p:nvPr>
        </p:nvSpPr>
        <p:spPr>
          <a:xfrm>
            <a:off x="1187433" y="2872047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3" name="Google Shape;543;p13"/>
          <p:cNvSpPr txBox="1">
            <a:spLocks noGrp="1"/>
          </p:cNvSpPr>
          <p:nvPr>
            <p:ph type="subTitle" idx="6"/>
          </p:nvPr>
        </p:nvSpPr>
        <p:spPr>
          <a:xfrm>
            <a:off x="2606192" y="2872047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4" name="Google Shape;544;p13"/>
          <p:cNvSpPr txBox="1">
            <a:spLocks noGrp="1"/>
          </p:cNvSpPr>
          <p:nvPr>
            <p:ph type="subTitle" idx="7"/>
          </p:nvPr>
        </p:nvSpPr>
        <p:spPr>
          <a:xfrm>
            <a:off x="7712951" y="3716160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title" idx="8" hasCustomPrompt="1"/>
          </p:nvPr>
        </p:nvSpPr>
        <p:spPr>
          <a:xfrm>
            <a:off x="1187433" y="3716160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6" name="Google Shape;546;p13"/>
          <p:cNvSpPr txBox="1">
            <a:spLocks noGrp="1"/>
          </p:cNvSpPr>
          <p:nvPr>
            <p:ph type="subTitle" idx="9"/>
          </p:nvPr>
        </p:nvSpPr>
        <p:spPr>
          <a:xfrm>
            <a:off x="2606192" y="3716160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" name="Google Shape;547;p13"/>
          <p:cNvSpPr txBox="1">
            <a:spLocks noGrp="1"/>
          </p:cNvSpPr>
          <p:nvPr>
            <p:ph type="subTitle" idx="13"/>
          </p:nvPr>
        </p:nvSpPr>
        <p:spPr>
          <a:xfrm>
            <a:off x="7712951" y="4560273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title" idx="14" hasCustomPrompt="1"/>
          </p:nvPr>
        </p:nvSpPr>
        <p:spPr>
          <a:xfrm>
            <a:off x="1187433" y="4560273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9" name="Google Shape;549;p13"/>
          <p:cNvSpPr txBox="1">
            <a:spLocks noGrp="1"/>
          </p:cNvSpPr>
          <p:nvPr>
            <p:ph type="subTitle" idx="15"/>
          </p:nvPr>
        </p:nvSpPr>
        <p:spPr>
          <a:xfrm>
            <a:off x="2606192" y="4560273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" name="Google Shape;550;p13"/>
          <p:cNvSpPr txBox="1">
            <a:spLocks noGrp="1"/>
          </p:cNvSpPr>
          <p:nvPr>
            <p:ph type="subTitle" idx="16"/>
          </p:nvPr>
        </p:nvSpPr>
        <p:spPr>
          <a:xfrm>
            <a:off x="7712951" y="5404387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title" idx="17" hasCustomPrompt="1"/>
          </p:nvPr>
        </p:nvSpPr>
        <p:spPr>
          <a:xfrm>
            <a:off x="1187433" y="5404387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52" name="Google Shape;552;p13"/>
          <p:cNvSpPr txBox="1">
            <a:spLocks noGrp="1"/>
          </p:cNvSpPr>
          <p:nvPr>
            <p:ph type="subTitle" idx="18"/>
          </p:nvPr>
        </p:nvSpPr>
        <p:spPr>
          <a:xfrm>
            <a:off x="2606192" y="5404387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3" name="Google Shape;553;p13"/>
          <p:cNvGrpSpPr/>
          <p:nvPr/>
        </p:nvGrpSpPr>
        <p:grpSpPr>
          <a:xfrm>
            <a:off x="-5030747" y="-1305149"/>
            <a:ext cx="6715020" cy="5484420"/>
            <a:chOff x="4780389" y="2513201"/>
            <a:chExt cx="5036265" cy="4113315"/>
          </a:xfrm>
        </p:grpSpPr>
        <p:grpSp>
          <p:nvGrpSpPr>
            <p:cNvPr id="554" name="Google Shape;554;p1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55" name="Google Shape;555;p1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6" name="Google Shape;556;p1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0" name="Google Shape;560;p1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" name="Google Shape;561;p1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" name="Google Shape;562;p1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p1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p1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1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p1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1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" name="Google Shape;568;p1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p1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" name="Google Shape;570;p1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1" name="Google Shape;571;p1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2" name="Google Shape;572;p1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3" name="Google Shape;573;p1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" name="Google Shape;579;p1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0" name="Google Shape;580;p1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1" name="Google Shape;581;p1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2" name="Google Shape;582;p1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3" name="Google Shape;583;p1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4" name="Google Shape;584;p1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5" name="Google Shape;585;p1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86" name="Google Shape;586;p1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94" name="Google Shape;594;p1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84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4"/>
          <p:cNvSpPr txBox="1">
            <a:spLocks noGrp="1"/>
          </p:cNvSpPr>
          <p:nvPr>
            <p:ph type="title"/>
          </p:nvPr>
        </p:nvSpPr>
        <p:spPr>
          <a:xfrm>
            <a:off x="4565421" y="4634000"/>
            <a:ext cx="66756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9" name="Google Shape;599;p14"/>
          <p:cNvSpPr txBox="1">
            <a:spLocks noGrp="1"/>
          </p:cNvSpPr>
          <p:nvPr>
            <p:ph type="subTitle" idx="1"/>
          </p:nvPr>
        </p:nvSpPr>
        <p:spPr>
          <a:xfrm>
            <a:off x="4565267" y="1367200"/>
            <a:ext cx="6675600" cy="32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00" name="Google Shape;600;p14"/>
          <p:cNvGrpSpPr/>
          <p:nvPr/>
        </p:nvGrpSpPr>
        <p:grpSpPr>
          <a:xfrm>
            <a:off x="9477283" y="-474070"/>
            <a:ext cx="2579109" cy="1776015"/>
            <a:chOff x="7107962" y="-355553"/>
            <a:chExt cx="1934332" cy="1332011"/>
          </a:xfrm>
        </p:grpSpPr>
        <p:sp>
          <p:nvSpPr>
            <p:cNvPr id="601" name="Google Shape;601;p14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4"/>
          <p:cNvGrpSpPr/>
          <p:nvPr/>
        </p:nvGrpSpPr>
        <p:grpSpPr>
          <a:xfrm>
            <a:off x="144774" y="4633987"/>
            <a:ext cx="2615697" cy="3199972"/>
            <a:chOff x="108580" y="3135490"/>
            <a:chExt cx="1961773" cy="2399979"/>
          </a:xfrm>
        </p:grpSpPr>
        <p:sp>
          <p:nvSpPr>
            <p:cNvPr id="610" name="Google Shape;610;p14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14" name="Google Shape;614;p14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15" name="Google Shape;615;p14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4174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5"/>
          <p:cNvGrpSpPr/>
          <p:nvPr/>
        </p:nvGrpSpPr>
        <p:grpSpPr>
          <a:xfrm rot="10800000">
            <a:off x="7373623" y="4882968"/>
            <a:ext cx="5082616" cy="2551312"/>
            <a:chOff x="4673664" y="4413931"/>
            <a:chExt cx="3811962" cy="1913484"/>
          </a:xfrm>
        </p:grpSpPr>
        <p:grpSp>
          <p:nvGrpSpPr>
            <p:cNvPr id="626" name="Google Shape;626;p15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27" name="Google Shape;627;p15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5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5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5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5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5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5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0" name="Google Shape;640;p15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4" name="Google Shape;644;p15"/>
          <p:cNvSpPr txBox="1">
            <a:spLocks noGrp="1"/>
          </p:cNvSpPr>
          <p:nvPr>
            <p:ph type="title"/>
          </p:nvPr>
        </p:nvSpPr>
        <p:spPr>
          <a:xfrm>
            <a:off x="960000" y="1805817"/>
            <a:ext cx="4792000" cy="21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5"/>
          <p:cNvSpPr txBox="1">
            <a:spLocks noGrp="1"/>
          </p:cNvSpPr>
          <p:nvPr>
            <p:ph type="subTitle" idx="1"/>
          </p:nvPr>
        </p:nvSpPr>
        <p:spPr>
          <a:xfrm>
            <a:off x="960000" y="3981800"/>
            <a:ext cx="4792000" cy="1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5"/>
          <p:cNvSpPr>
            <a:spLocks noGrp="1"/>
          </p:cNvSpPr>
          <p:nvPr>
            <p:ph type="pic" idx="2"/>
          </p:nvPr>
        </p:nvSpPr>
        <p:spPr>
          <a:xfrm>
            <a:off x="6170500" y="1037500"/>
            <a:ext cx="4837200" cy="5017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896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960000" y="1931000"/>
            <a:ext cx="5955200" cy="31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650" name="Google Shape;650;p16"/>
          <p:cNvGrpSpPr/>
          <p:nvPr/>
        </p:nvGrpSpPr>
        <p:grpSpPr>
          <a:xfrm rot="10800000">
            <a:off x="7373623" y="4628968"/>
            <a:ext cx="5082616" cy="2551312"/>
            <a:chOff x="4673664" y="4413931"/>
            <a:chExt cx="3811962" cy="1913484"/>
          </a:xfrm>
        </p:grpSpPr>
        <p:grpSp>
          <p:nvGrpSpPr>
            <p:cNvPr id="651" name="Google Shape;651;p16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52" name="Google Shape;652;p16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5" name="Google Shape;665;p16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6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6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54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"/>
          <p:cNvSpPr txBox="1">
            <a:spLocks noGrp="1"/>
          </p:cNvSpPr>
          <p:nvPr>
            <p:ph type="title"/>
          </p:nvPr>
        </p:nvSpPr>
        <p:spPr>
          <a:xfrm>
            <a:off x="6702400" y="2294115"/>
            <a:ext cx="4210000" cy="14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7"/>
          <p:cNvSpPr txBox="1">
            <a:spLocks noGrp="1"/>
          </p:cNvSpPr>
          <p:nvPr>
            <p:ph type="subTitle" idx="1"/>
          </p:nvPr>
        </p:nvSpPr>
        <p:spPr>
          <a:xfrm>
            <a:off x="6702691" y="3732084"/>
            <a:ext cx="4210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2" name="Google Shape;672;p17"/>
          <p:cNvGrpSpPr/>
          <p:nvPr/>
        </p:nvGrpSpPr>
        <p:grpSpPr>
          <a:xfrm>
            <a:off x="-1277739" y="4634021"/>
            <a:ext cx="2615697" cy="3199972"/>
            <a:chOff x="108580" y="3135490"/>
            <a:chExt cx="1961773" cy="2399979"/>
          </a:xfrm>
        </p:grpSpPr>
        <p:sp>
          <p:nvSpPr>
            <p:cNvPr id="673" name="Google Shape;673;p17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77" name="Google Shape;677;p17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78" name="Google Shape;678;p17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87" name="Google Shape;687;p17"/>
          <p:cNvGrpSpPr/>
          <p:nvPr/>
        </p:nvGrpSpPr>
        <p:grpSpPr>
          <a:xfrm>
            <a:off x="9667783" y="-474070"/>
            <a:ext cx="2579109" cy="1776015"/>
            <a:chOff x="7107962" y="-355553"/>
            <a:chExt cx="1934332" cy="1332011"/>
          </a:xfrm>
        </p:grpSpPr>
        <p:sp>
          <p:nvSpPr>
            <p:cNvPr id="688" name="Google Shape;688;p17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25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18"/>
          <p:cNvGrpSpPr/>
          <p:nvPr/>
        </p:nvGrpSpPr>
        <p:grpSpPr>
          <a:xfrm flipH="1">
            <a:off x="9631196" y="4634021"/>
            <a:ext cx="2615697" cy="3199972"/>
            <a:chOff x="108580" y="3135490"/>
            <a:chExt cx="1961773" cy="2399979"/>
          </a:xfrm>
        </p:grpSpPr>
        <p:sp>
          <p:nvSpPr>
            <p:cNvPr id="698" name="Google Shape;698;p18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2" name="Google Shape;702;p18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03" name="Google Shape;703;p18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8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8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8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2" name="Google Shape;712;p18"/>
          <p:cNvGrpSpPr/>
          <p:nvPr/>
        </p:nvGrpSpPr>
        <p:grpSpPr>
          <a:xfrm flipH="1">
            <a:off x="-338590" y="-474070"/>
            <a:ext cx="2579109" cy="1776015"/>
            <a:chOff x="7107962" y="-355553"/>
            <a:chExt cx="1934332" cy="1332011"/>
          </a:xfrm>
        </p:grpSpPr>
        <p:sp>
          <p:nvSpPr>
            <p:cNvPr id="713" name="Google Shape;713;p18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960000" y="2231333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960000" y="2994933"/>
            <a:ext cx="5955200" cy="1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90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9"/>
          <p:cNvSpPr txBox="1">
            <a:spLocks noGrp="1"/>
          </p:cNvSpPr>
          <p:nvPr>
            <p:ph type="title"/>
          </p:nvPr>
        </p:nvSpPr>
        <p:spPr>
          <a:xfrm>
            <a:off x="6702400" y="2668197"/>
            <a:ext cx="4210000" cy="7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9"/>
          <p:cNvSpPr txBox="1">
            <a:spLocks noGrp="1"/>
          </p:cNvSpPr>
          <p:nvPr>
            <p:ph type="subTitle" idx="1"/>
          </p:nvPr>
        </p:nvSpPr>
        <p:spPr>
          <a:xfrm>
            <a:off x="6702700" y="3436179"/>
            <a:ext cx="42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6" name="Google Shape;726;p19"/>
          <p:cNvGrpSpPr/>
          <p:nvPr/>
        </p:nvGrpSpPr>
        <p:grpSpPr>
          <a:xfrm>
            <a:off x="9267723" y="-196008"/>
            <a:ext cx="3376967" cy="2509000"/>
            <a:chOff x="7221517" y="-507956"/>
            <a:chExt cx="2532725" cy="1881750"/>
          </a:xfrm>
        </p:grpSpPr>
        <p:sp>
          <p:nvSpPr>
            <p:cNvPr id="727" name="Google Shape;727;p19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19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19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19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19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19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9"/>
          <p:cNvGrpSpPr/>
          <p:nvPr/>
        </p:nvGrpSpPr>
        <p:grpSpPr>
          <a:xfrm>
            <a:off x="8532457" y="5017659"/>
            <a:ext cx="3376967" cy="2509000"/>
            <a:chOff x="7221517" y="-507956"/>
            <a:chExt cx="2532725" cy="1881750"/>
          </a:xfrm>
        </p:grpSpPr>
        <p:sp>
          <p:nvSpPr>
            <p:cNvPr id="738" name="Google Shape;738;p19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19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19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19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19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68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0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0"/>
          <p:cNvSpPr txBox="1">
            <a:spLocks noGrp="1"/>
          </p:cNvSpPr>
          <p:nvPr>
            <p:ph type="subTitle" idx="1"/>
          </p:nvPr>
        </p:nvSpPr>
        <p:spPr>
          <a:xfrm>
            <a:off x="5649247" y="4612296"/>
            <a:ext cx="33408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2"/>
          </p:nvPr>
        </p:nvSpPr>
        <p:spPr>
          <a:xfrm>
            <a:off x="3201951" y="2740863"/>
            <a:ext cx="33408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subTitle" idx="3"/>
          </p:nvPr>
        </p:nvSpPr>
        <p:spPr>
          <a:xfrm>
            <a:off x="3201951" y="2131267"/>
            <a:ext cx="3340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3" name="Google Shape;753;p20"/>
          <p:cNvSpPr txBox="1">
            <a:spLocks noGrp="1"/>
          </p:cNvSpPr>
          <p:nvPr>
            <p:ph type="subTitle" idx="4"/>
          </p:nvPr>
        </p:nvSpPr>
        <p:spPr>
          <a:xfrm>
            <a:off x="5649251" y="4002700"/>
            <a:ext cx="3340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754" name="Google Shape;754;p20"/>
          <p:cNvGrpSpPr/>
          <p:nvPr/>
        </p:nvGrpSpPr>
        <p:grpSpPr>
          <a:xfrm rot="-121718">
            <a:off x="10012672" y="-498783"/>
            <a:ext cx="2615768" cy="3200059"/>
            <a:chOff x="108580" y="3135490"/>
            <a:chExt cx="1961773" cy="2399979"/>
          </a:xfrm>
        </p:grpSpPr>
        <p:sp>
          <p:nvSpPr>
            <p:cNvPr id="755" name="Google Shape;755;p20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0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0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9" name="Google Shape;759;p20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60" name="Google Shape;760;p20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0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0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0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0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9" name="Google Shape;769;p20"/>
          <p:cNvGrpSpPr/>
          <p:nvPr/>
        </p:nvGrpSpPr>
        <p:grpSpPr>
          <a:xfrm rot="-121718">
            <a:off x="-248928" y="4428817"/>
            <a:ext cx="2615768" cy="3200059"/>
            <a:chOff x="108580" y="3135490"/>
            <a:chExt cx="1961773" cy="2399979"/>
          </a:xfrm>
        </p:grpSpPr>
        <p:sp>
          <p:nvSpPr>
            <p:cNvPr id="770" name="Google Shape;770;p20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20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20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20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74" name="Google Shape;774;p20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75" name="Google Shape;775;p20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0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0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0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0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0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0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0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0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74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21"/>
          <p:cNvSpPr txBox="1">
            <a:spLocks noGrp="1"/>
          </p:cNvSpPr>
          <p:nvPr>
            <p:ph type="subTitle" idx="1"/>
          </p:nvPr>
        </p:nvSpPr>
        <p:spPr>
          <a:xfrm>
            <a:off x="6728397" y="2095500"/>
            <a:ext cx="4511200" cy="37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7" name="Google Shape;787;p21"/>
          <p:cNvSpPr txBox="1">
            <a:spLocks noGrp="1"/>
          </p:cNvSpPr>
          <p:nvPr>
            <p:ph type="subTitle" idx="2"/>
          </p:nvPr>
        </p:nvSpPr>
        <p:spPr>
          <a:xfrm>
            <a:off x="952633" y="2095500"/>
            <a:ext cx="4511200" cy="37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88" name="Google Shape;788;p21"/>
          <p:cNvGrpSpPr/>
          <p:nvPr/>
        </p:nvGrpSpPr>
        <p:grpSpPr>
          <a:xfrm>
            <a:off x="9984290" y="-677275"/>
            <a:ext cx="3376967" cy="2509000"/>
            <a:chOff x="7221517" y="-507956"/>
            <a:chExt cx="2532725" cy="1881750"/>
          </a:xfrm>
        </p:grpSpPr>
        <p:sp>
          <p:nvSpPr>
            <p:cNvPr id="789" name="Google Shape;789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21"/>
          <p:cNvGrpSpPr/>
          <p:nvPr/>
        </p:nvGrpSpPr>
        <p:grpSpPr>
          <a:xfrm flipH="1">
            <a:off x="-1293310" y="-677275"/>
            <a:ext cx="3376967" cy="2509000"/>
            <a:chOff x="7221517" y="-507956"/>
            <a:chExt cx="2532725" cy="1881750"/>
          </a:xfrm>
        </p:grpSpPr>
        <p:sp>
          <p:nvSpPr>
            <p:cNvPr id="800" name="Google Shape;800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02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960000" y="3178984"/>
            <a:ext cx="98024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995000"/>
            <a:ext cx="184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960000" y="43630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6900919" y="3699702"/>
            <a:ext cx="6715020" cy="5484420"/>
            <a:chOff x="4780389" y="2513201"/>
            <a:chExt cx="5036265" cy="4113315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5" name="Google Shape;105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" name="Google Shape;106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7" name="Google Shape;107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8" name="Google Shape;108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09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10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112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116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117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8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129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6" name="Google Shape;136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4" name="Google Shape;144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3935453" y="-3610382"/>
            <a:ext cx="6715020" cy="5484420"/>
            <a:chOff x="4780389" y="2513201"/>
            <a:chExt cx="5036265" cy="4113315"/>
          </a:xfrm>
        </p:grpSpPr>
        <p:grpSp>
          <p:nvGrpSpPr>
            <p:cNvPr id="148" name="Google Shape;148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49" name="Google Shape;149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50" name="Google Shape;150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1" name="Google Shape;151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52" name="Google Shape;152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165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66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" name="Google Shape;167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168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169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0" name="Google Shape;180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88" name="Google Shape;188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05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2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2"/>
          <p:cNvSpPr txBox="1">
            <a:spLocks noGrp="1"/>
          </p:cNvSpPr>
          <p:nvPr>
            <p:ph type="subTitle" idx="1"/>
          </p:nvPr>
        </p:nvSpPr>
        <p:spPr>
          <a:xfrm>
            <a:off x="1235983" y="4241000"/>
            <a:ext cx="2793600" cy="1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2"/>
          <p:cNvSpPr txBox="1">
            <a:spLocks noGrp="1"/>
          </p:cNvSpPr>
          <p:nvPr>
            <p:ph type="subTitle" idx="2"/>
          </p:nvPr>
        </p:nvSpPr>
        <p:spPr>
          <a:xfrm>
            <a:off x="4699199" y="4241000"/>
            <a:ext cx="2793600" cy="1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2"/>
          <p:cNvSpPr txBox="1">
            <a:spLocks noGrp="1"/>
          </p:cNvSpPr>
          <p:nvPr>
            <p:ph type="subTitle" idx="3"/>
          </p:nvPr>
        </p:nvSpPr>
        <p:spPr>
          <a:xfrm>
            <a:off x="8162415" y="4241000"/>
            <a:ext cx="2793600" cy="1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2"/>
          <p:cNvSpPr txBox="1">
            <a:spLocks noGrp="1"/>
          </p:cNvSpPr>
          <p:nvPr>
            <p:ph type="subTitle" idx="4"/>
          </p:nvPr>
        </p:nvSpPr>
        <p:spPr>
          <a:xfrm>
            <a:off x="1235983" y="3634900"/>
            <a:ext cx="279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6" name="Google Shape;816;p22"/>
          <p:cNvSpPr txBox="1">
            <a:spLocks noGrp="1"/>
          </p:cNvSpPr>
          <p:nvPr>
            <p:ph type="subTitle" idx="5"/>
          </p:nvPr>
        </p:nvSpPr>
        <p:spPr>
          <a:xfrm>
            <a:off x="4699199" y="3634900"/>
            <a:ext cx="279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7" name="Google Shape;817;p22"/>
          <p:cNvSpPr txBox="1">
            <a:spLocks noGrp="1"/>
          </p:cNvSpPr>
          <p:nvPr>
            <p:ph type="subTitle" idx="6"/>
          </p:nvPr>
        </p:nvSpPr>
        <p:spPr>
          <a:xfrm>
            <a:off x="8162415" y="3634900"/>
            <a:ext cx="279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18" name="Google Shape;818;p22"/>
          <p:cNvGrpSpPr/>
          <p:nvPr/>
        </p:nvGrpSpPr>
        <p:grpSpPr>
          <a:xfrm>
            <a:off x="9628690" y="-677275"/>
            <a:ext cx="3376967" cy="2509000"/>
            <a:chOff x="7221517" y="-507956"/>
            <a:chExt cx="2532725" cy="1881750"/>
          </a:xfrm>
        </p:grpSpPr>
        <p:sp>
          <p:nvSpPr>
            <p:cNvPr id="819" name="Google Shape;819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9" name="Google Shape;829;p22"/>
          <p:cNvGrpSpPr/>
          <p:nvPr/>
        </p:nvGrpSpPr>
        <p:grpSpPr>
          <a:xfrm flipH="1">
            <a:off x="-1115510" y="-677275"/>
            <a:ext cx="3376967" cy="2509000"/>
            <a:chOff x="7221517" y="-507956"/>
            <a:chExt cx="2532725" cy="1881750"/>
          </a:xfrm>
        </p:grpSpPr>
        <p:sp>
          <p:nvSpPr>
            <p:cNvPr id="830" name="Google Shape;830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66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3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3"/>
          <p:cNvSpPr txBox="1">
            <a:spLocks noGrp="1"/>
          </p:cNvSpPr>
          <p:nvPr>
            <p:ph type="subTitle" idx="1"/>
          </p:nvPr>
        </p:nvSpPr>
        <p:spPr>
          <a:xfrm>
            <a:off x="2340433" y="2939700"/>
            <a:ext cx="34600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3"/>
          <p:cNvSpPr txBox="1">
            <a:spLocks noGrp="1"/>
          </p:cNvSpPr>
          <p:nvPr>
            <p:ph type="subTitle" idx="2"/>
          </p:nvPr>
        </p:nvSpPr>
        <p:spPr>
          <a:xfrm>
            <a:off x="6391579" y="2939700"/>
            <a:ext cx="34600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3"/>
          <p:cNvSpPr txBox="1">
            <a:spLocks noGrp="1"/>
          </p:cNvSpPr>
          <p:nvPr>
            <p:ph type="subTitle" idx="3"/>
          </p:nvPr>
        </p:nvSpPr>
        <p:spPr>
          <a:xfrm>
            <a:off x="2340433" y="4850900"/>
            <a:ext cx="34600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subTitle" idx="4"/>
          </p:nvPr>
        </p:nvSpPr>
        <p:spPr>
          <a:xfrm>
            <a:off x="6391579" y="4850900"/>
            <a:ext cx="34600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3"/>
          <p:cNvSpPr txBox="1">
            <a:spLocks noGrp="1"/>
          </p:cNvSpPr>
          <p:nvPr>
            <p:ph type="subTitle" idx="5"/>
          </p:nvPr>
        </p:nvSpPr>
        <p:spPr>
          <a:xfrm>
            <a:off x="2340433" y="2330100"/>
            <a:ext cx="3460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7" name="Google Shape;847;p23"/>
          <p:cNvSpPr txBox="1">
            <a:spLocks noGrp="1"/>
          </p:cNvSpPr>
          <p:nvPr>
            <p:ph type="subTitle" idx="6"/>
          </p:nvPr>
        </p:nvSpPr>
        <p:spPr>
          <a:xfrm>
            <a:off x="2340433" y="4241300"/>
            <a:ext cx="3460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8" name="Google Shape;848;p23"/>
          <p:cNvSpPr txBox="1">
            <a:spLocks noGrp="1"/>
          </p:cNvSpPr>
          <p:nvPr>
            <p:ph type="subTitle" idx="7"/>
          </p:nvPr>
        </p:nvSpPr>
        <p:spPr>
          <a:xfrm>
            <a:off x="6391573" y="2330100"/>
            <a:ext cx="3460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9" name="Google Shape;849;p23"/>
          <p:cNvSpPr txBox="1">
            <a:spLocks noGrp="1"/>
          </p:cNvSpPr>
          <p:nvPr>
            <p:ph type="subTitle" idx="8"/>
          </p:nvPr>
        </p:nvSpPr>
        <p:spPr>
          <a:xfrm>
            <a:off x="6391573" y="4241300"/>
            <a:ext cx="3460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50" name="Google Shape;850;p23"/>
          <p:cNvGrpSpPr/>
          <p:nvPr/>
        </p:nvGrpSpPr>
        <p:grpSpPr>
          <a:xfrm flipH="1">
            <a:off x="-1179010" y="-677275"/>
            <a:ext cx="3376967" cy="2509000"/>
            <a:chOff x="7221517" y="-507956"/>
            <a:chExt cx="2532725" cy="1881750"/>
          </a:xfrm>
        </p:grpSpPr>
        <p:sp>
          <p:nvSpPr>
            <p:cNvPr id="851" name="Google Shape;851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1" name="Google Shape;861;p23"/>
          <p:cNvGrpSpPr/>
          <p:nvPr/>
        </p:nvGrpSpPr>
        <p:grpSpPr>
          <a:xfrm flipH="1">
            <a:off x="9895390" y="5456825"/>
            <a:ext cx="3376967" cy="2509000"/>
            <a:chOff x="7221517" y="-507956"/>
            <a:chExt cx="2532725" cy="1881750"/>
          </a:xfrm>
        </p:grpSpPr>
        <p:sp>
          <p:nvSpPr>
            <p:cNvPr id="862" name="Google Shape;862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604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24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10127016" y="-581401"/>
            <a:ext cx="2476499" cy="2387599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2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4"/>
          <p:cNvSpPr txBox="1">
            <a:spLocks noGrp="1"/>
          </p:cNvSpPr>
          <p:nvPr>
            <p:ph type="subTitle" idx="1"/>
          </p:nvPr>
        </p:nvSpPr>
        <p:spPr>
          <a:xfrm>
            <a:off x="1480273" y="29242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4"/>
          <p:cNvSpPr txBox="1">
            <a:spLocks noGrp="1"/>
          </p:cNvSpPr>
          <p:nvPr>
            <p:ph type="subTitle" idx="2"/>
          </p:nvPr>
        </p:nvSpPr>
        <p:spPr>
          <a:xfrm>
            <a:off x="4773400" y="29242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4"/>
          <p:cNvSpPr txBox="1">
            <a:spLocks noGrp="1"/>
          </p:cNvSpPr>
          <p:nvPr>
            <p:ph type="subTitle" idx="3"/>
          </p:nvPr>
        </p:nvSpPr>
        <p:spPr>
          <a:xfrm>
            <a:off x="1480273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4"/>
          <p:cNvSpPr txBox="1">
            <a:spLocks noGrp="1"/>
          </p:cNvSpPr>
          <p:nvPr>
            <p:ph type="subTitle" idx="4"/>
          </p:nvPr>
        </p:nvSpPr>
        <p:spPr>
          <a:xfrm>
            <a:off x="4773400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4"/>
          <p:cNvSpPr txBox="1">
            <a:spLocks noGrp="1"/>
          </p:cNvSpPr>
          <p:nvPr>
            <p:ph type="subTitle" idx="5"/>
          </p:nvPr>
        </p:nvSpPr>
        <p:spPr>
          <a:xfrm>
            <a:off x="8066527" y="29242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4"/>
          <p:cNvSpPr txBox="1">
            <a:spLocks noGrp="1"/>
          </p:cNvSpPr>
          <p:nvPr>
            <p:ph type="subTitle" idx="6"/>
          </p:nvPr>
        </p:nvSpPr>
        <p:spPr>
          <a:xfrm>
            <a:off x="8066527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4"/>
          <p:cNvSpPr txBox="1">
            <a:spLocks noGrp="1"/>
          </p:cNvSpPr>
          <p:nvPr>
            <p:ph type="subTitle" idx="7"/>
          </p:nvPr>
        </p:nvSpPr>
        <p:spPr>
          <a:xfrm>
            <a:off x="1481473" y="2314617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2" name="Google Shape;882;p24"/>
          <p:cNvSpPr txBox="1">
            <a:spLocks noGrp="1"/>
          </p:cNvSpPr>
          <p:nvPr>
            <p:ph type="subTitle" idx="8"/>
          </p:nvPr>
        </p:nvSpPr>
        <p:spPr>
          <a:xfrm>
            <a:off x="4774600" y="2314617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3" name="Google Shape;883;p24"/>
          <p:cNvSpPr txBox="1">
            <a:spLocks noGrp="1"/>
          </p:cNvSpPr>
          <p:nvPr>
            <p:ph type="subTitle" idx="9"/>
          </p:nvPr>
        </p:nvSpPr>
        <p:spPr>
          <a:xfrm>
            <a:off x="8067727" y="2314617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4" name="Google Shape;884;p24"/>
          <p:cNvSpPr txBox="1">
            <a:spLocks noGrp="1"/>
          </p:cNvSpPr>
          <p:nvPr>
            <p:ph type="subTitle" idx="13"/>
          </p:nvPr>
        </p:nvSpPr>
        <p:spPr>
          <a:xfrm>
            <a:off x="1481473" y="4327433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5" name="Google Shape;885;p24"/>
          <p:cNvSpPr txBox="1">
            <a:spLocks noGrp="1"/>
          </p:cNvSpPr>
          <p:nvPr>
            <p:ph type="subTitle" idx="14"/>
          </p:nvPr>
        </p:nvSpPr>
        <p:spPr>
          <a:xfrm>
            <a:off x="4774600" y="4327433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6" name="Google Shape;886;p24"/>
          <p:cNvSpPr txBox="1">
            <a:spLocks noGrp="1"/>
          </p:cNvSpPr>
          <p:nvPr>
            <p:ph type="subTitle" idx="15"/>
          </p:nvPr>
        </p:nvSpPr>
        <p:spPr>
          <a:xfrm>
            <a:off x="8067727" y="4327433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87" name="Google Shape;887;p24"/>
          <p:cNvGrpSpPr/>
          <p:nvPr/>
        </p:nvGrpSpPr>
        <p:grpSpPr>
          <a:xfrm flipH="1">
            <a:off x="-1179010" y="-677275"/>
            <a:ext cx="3376967" cy="2509000"/>
            <a:chOff x="7221517" y="-507956"/>
            <a:chExt cx="2532725" cy="1881750"/>
          </a:xfrm>
        </p:grpSpPr>
        <p:sp>
          <p:nvSpPr>
            <p:cNvPr id="888" name="Google Shape;888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8" name="Google Shape;898;p24"/>
          <p:cNvGrpSpPr/>
          <p:nvPr/>
        </p:nvGrpSpPr>
        <p:grpSpPr>
          <a:xfrm flipH="1">
            <a:off x="9895390" y="5456825"/>
            <a:ext cx="3376967" cy="2509000"/>
            <a:chOff x="7221517" y="-507956"/>
            <a:chExt cx="2532725" cy="1881750"/>
          </a:xfrm>
        </p:grpSpPr>
        <p:sp>
          <p:nvSpPr>
            <p:cNvPr id="899" name="Google Shape;899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462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911" name="Google Shape;911;p25"/>
          <p:cNvGrpSpPr/>
          <p:nvPr/>
        </p:nvGrpSpPr>
        <p:grpSpPr>
          <a:xfrm>
            <a:off x="9984290" y="-677275"/>
            <a:ext cx="3376967" cy="2509000"/>
            <a:chOff x="7221517" y="-507956"/>
            <a:chExt cx="2532725" cy="1881750"/>
          </a:xfrm>
        </p:grpSpPr>
        <p:sp>
          <p:nvSpPr>
            <p:cNvPr id="912" name="Google Shape;912;p2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2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2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2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2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2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2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2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2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2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68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grpSp>
        <p:nvGrpSpPr>
          <p:cNvPr id="924" name="Google Shape;924;p26"/>
          <p:cNvGrpSpPr/>
          <p:nvPr/>
        </p:nvGrpSpPr>
        <p:grpSpPr>
          <a:xfrm rot="10800000">
            <a:off x="9628690" y="-1789675"/>
            <a:ext cx="3376967" cy="2509000"/>
            <a:chOff x="7221517" y="-507956"/>
            <a:chExt cx="2532725" cy="1881750"/>
          </a:xfrm>
        </p:grpSpPr>
        <p:sp>
          <p:nvSpPr>
            <p:cNvPr id="925" name="Google Shape;925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5" name="Google Shape;935;p26"/>
          <p:cNvGrpSpPr/>
          <p:nvPr/>
        </p:nvGrpSpPr>
        <p:grpSpPr>
          <a:xfrm rot="10800000" flipH="1">
            <a:off x="-620210" y="-1789675"/>
            <a:ext cx="3376967" cy="2509000"/>
            <a:chOff x="7221517" y="-507956"/>
            <a:chExt cx="2532725" cy="1881750"/>
          </a:xfrm>
        </p:grpSpPr>
        <p:sp>
          <p:nvSpPr>
            <p:cNvPr id="936" name="Google Shape;936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225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7"/>
          <p:cNvSpPr txBox="1">
            <a:spLocks noGrp="1"/>
          </p:cNvSpPr>
          <p:nvPr>
            <p:ph type="title" hasCustomPrompt="1"/>
          </p:nvPr>
        </p:nvSpPr>
        <p:spPr>
          <a:xfrm>
            <a:off x="950951" y="89363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8" name="Google Shape;948;p27"/>
          <p:cNvSpPr txBox="1">
            <a:spLocks noGrp="1"/>
          </p:cNvSpPr>
          <p:nvPr>
            <p:ph type="subTitle" idx="1"/>
          </p:nvPr>
        </p:nvSpPr>
        <p:spPr>
          <a:xfrm>
            <a:off x="950951" y="1918836"/>
            <a:ext cx="62624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49" name="Google Shape;949;p27"/>
          <p:cNvSpPr txBox="1">
            <a:spLocks noGrp="1"/>
          </p:cNvSpPr>
          <p:nvPr>
            <p:ph type="title" idx="2" hasCustomPrompt="1"/>
          </p:nvPr>
        </p:nvSpPr>
        <p:spPr>
          <a:xfrm>
            <a:off x="4978617" y="275973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0" name="Google Shape;950;p27"/>
          <p:cNvSpPr txBox="1">
            <a:spLocks noGrp="1"/>
          </p:cNvSpPr>
          <p:nvPr>
            <p:ph type="subTitle" idx="3"/>
          </p:nvPr>
        </p:nvSpPr>
        <p:spPr>
          <a:xfrm>
            <a:off x="4978617" y="3784944"/>
            <a:ext cx="62624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1" name="Google Shape;951;p27"/>
          <p:cNvSpPr txBox="1">
            <a:spLocks noGrp="1"/>
          </p:cNvSpPr>
          <p:nvPr>
            <p:ph type="title" idx="4" hasCustomPrompt="1"/>
          </p:nvPr>
        </p:nvSpPr>
        <p:spPr>
          <a:xfrm>
            <a:off x="950951" y="462583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2" name="Google Shape;952;p27"/>
          <p:cNvSpPr txBox="1">
            <a:spLocks noGrp="1"/>
          </p:cNvSpPr>
          <p:nvPr>
            <p:ph type="subTitle" idx="5"/>
          </p:nvPr>
        </p:nvSpPr>
        <p:spPr>
          <a:xfrm>
            <a:off x="950951" y="5651053"/>
            <a:ext cx="62624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953" name="Google Shape;953;p27"/>
          <p:cNvGrpSpPr/>
          <p:nvPr/>
        </p:nvGrpSpPr>
        <p:grpSpPr>
          <a:xfrm rot="10800000">
            <a:off x="8815023" y="4700025"/>
            <a:ext cx="3376967" cy="2509000"/>
            <a:chOff x="7221517" y="-507956"/>
            <a:chExt cx="2532725" cy="1881750"/>
          </a:xfrm>
        </p:grpSpPr>
        <p:sp>
          <p:nvSpPr>
            <p:cNvPr id="954" name="Google Shape;954;p27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27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27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27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4" name="Google Shape;964;p27"/>
          <p:cNvGrpSpPr/>
          <p:nvPr/>
        </p:nvGrpSpPr>
        <p:grpSpPr>
          <a:xfrm>
            <a:off x="9438190" y="-341875"/>
            <a:ext cx="3376967" cy="2509000"/>
            <a:chOff x="7221517" y="-507956"/>
            <a:chExt cx="2532725" cy="1881750"/>
          </a:xfrm>
        </p:grpSpPr>
        <p:sp>
          <p:nvSpPr>
            <p:cNvPr id="965" name="Google Shape;965;p27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7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7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22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8"/>
          <p:cNvSpPr txBox="1">
            <a:spLocks noGrp="1"/>
          </p:cNvSpPr>
          <p:nvPr>
            <p:ph type="title" hasCustomPrompt="1"/>
          </p:nvPr>
        </p:nvSpPr>
        <p:spPr>
          <a:xfrm>
            <a:off x="1600767" y="3274899"/>
            <a:ext cx="1865200" cy="6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7" name="Google Shape;977;p28"/>
          <p:cNvSpPr txBox="1">
            <a:spLocks noGrp="1"/>
          </p:cNvSpPr>
          <p:nvPr>
            <p:ph type="subTitle" idx="1"/>
          </p:nvPr>
        </p:nvSpPr>
        <p:spPr>
          <a:xfrm>
            <a:off x="950967" y="5083301"/>
            <a:ext cx="3164800" cy="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78" name="Google Shape;978;p28"/>
          <p:cNvSpPr txBox="1">
            <a:spLocks noGrp="1"/>
          </p:cNvSpPr>
          <p:nvPr>
            <p:ph type="subTitle" idx="2"/>
          </p:nvPr>
        </p:nvSpPr>
        <p:spPr>
          <a:xfrm>
            <a:off x="950967" y="4548179"/>
            <a:ext cx="3164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9" name="Google Shape;979;p28"/>
          <p:cNvSpPr txBox="1">
            <a:spLocks noGrp="1"/>
          </p:cNvSpPr>
          <p:nvPr>
            <p:ph type="title" idx="3" hasCustomPrompt="1"/>
          </p:nvPr>
        </p:nvSpPr>
        <p:spPr>
          <a:xfrm>
            <a:off x="5159647" y="3274899"/>
            <a:ext cx="1863600" cy="6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0" name="Google Shape;980;p28"/>
          <p:cNvSpPr txBox="1">
            <a:spLocks noGrp="1"/>
          </p:cNvSpPr>
          <p:nvPr>
            <p:ph type="subTitle" idx="4"/>
          </p:nvPr>
        </p:nvSpPr>
        <p:spPr>
          <a:xfrm>
            <a:off x="4509049" y="5083301"/>
            <a:ext cx="3164800" cy="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81" name="Google Shape;981;p28"/>
          <p:cNvSpPr txBox="1">
            <a:spLocks noGrp="1"/>
          </p:cNvSpPr>
          <p:nvPr>
            <p:ph type="subTitle" idx="5"/>
          </p:nvPr>
        </p:nvSpPr>
        <p:spPr>
          <a:xfrm>
            <a:off x="4509047" y="4548179"/>
            <a:ext cx="3164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82" name="Google Shape;982;p28"/>
          <p:cNvSpPr txBox="1">
            <a:spLocks noGrp="1"/>
          </p:cNvSpPr>
          <p:nvPr>
            <p:ph type="title" idx="6" hasCustomPrompt="1"/>
          </p:nvPr>
        </p:nvSpPr>
        <p:spPr>
          <a:xfrm>
            <a:off x="8717728" y="3274899"/>
            <a:ext cx="1863600" cy="6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3" name="Google Shape;983;p28"/>
          <p:cNvSpPr txBox="1">
            <a:spLocks noGrp="1"/>
          </p:cNvSpPr>
          <p:nvPr>
            <p:ph type="subTitle" idx="7"/>
          </p:nvPr>
        </p:nvSpPr>
        <p:spPr>
          <a:xfrm>
            <a:off x="8067132" y="5083301"/>
            <a:ext cx="3164800" cy="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84" name="Google Shape;984;p28"/>
          <p:cNvSpPr txBox="1">
            <a:spLocks noGrp="1"/>
          </p:cNvSpPr>
          <p:nvPr>
            <p:ph type="subTitle" idx="8"/>
          </p:nvPr>
        </p:nvSpPr>
        <p:spPr>
          <a:xfrm>
            <a:off x="8067128" y="4548179"/>
            <a:ext cx="3164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85" name="Google Shape;985;p28"/>
          <p:cNvSpPr txBox="1">
            <a:spLocks noGrp="1"/>
          </p:cNvSpPr>
          <p:nvPr>
            <p:ph type="title" idx="9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986" name="Google Shape;986;p28"/>
          <p:cNvGrpSpPr/>
          <p:nvPr/>
        </p:nvGrpSpPr>
        <p:grpSpPr>
          <a:xfrm rot="-10638711">
            <a:off x="-3166297" y="-461153"/>
            <a:ext cx="4647065" cy="1818028"/>
            <a:chOff x="5000328" y="4413931"/>
            <a:chExt cx="3485298" cy="1363521"/>
          </a:xfrm>
        </p:grpSpPr>
        <p:grpSp>
          <p:nvGrpSpPr>
            <p:cNvPr id="987" name="Google Shape;987;p28"/>
            <p:cNvGrpSpPr/>
            <p:nvPr/>
          </p:nvGrpSpPr>
          <p:grpSpPr>
            <a:xfrm>
              <a:off x="5000328" y="4413931"/>
              <a:ext cx="3485298" cy="1363521"/>
              <a:chOff x="4151828" y="2626856"/>
              <a:chExt cx="3485298" cy="1363521"/>
            </a:xfrm>
          </p:grpSpPr>
          <p:sp>
            <p:nvSpPr>
              <p:cNvPr id="988" name="Google Shape;988;p28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28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71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9"/>
          <p:cNvSpPr txBox="1">
            <a:spLocks noGrp="1"/>
          </p:cNvSpPr>
          <p:nvPr>
            <p:ph type="title"/>
          </p:nvPr>
        </p:nvSpPr>
        <p:spPr>
          <a:xfrm>
            <a:off x="3130584" y="10504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8666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9"/>
          <p:cNvSpPr txBox="1">
            <a:spLocks noGrp="1"/>
          </p:cNvSpPr>
          <p:nvPr>
            <p:ph type="subTitle" idx="1"/>
          </p:nvPr>
        </p:nvSpPr>
        <p:spPr>
          <a:xfrm>
            <a:off x="3130533" y="24620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29"/>
          <p:cNvSpPr txBox="1"/>
          <p:nvPr/>
        </p:nvSpPr>
        <p:spPr>
          <a:xfrm>
            <a:off x="2255267" y="4815933"/>
            <a:ext cx="76812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lang="en" sz="1600" b="1" kern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lang="en" sz="1600" b="1" kern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600" b="1" kern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4" name="Google Shape;1004;p29"/>
          <p:cNvGrpSpPr/>
          <p:nvPr/>
        </p:nvGrpSpPr>
        <p:grpSpPr>
          <a:xfrm>
            <a:off x="9830386" y="1448035"/>
            <a:ext cx="6715020" cy="5484420"/>
            <a:chOff x="4780389" y="2513201"/>
            <a:chExt cx="5036265" cy="4113315"/>
          </a:xfrm>
        </p:grpSpPr>
        <p:grpSp>
          <p:nvGrpSpPr>
            <p:cNvPr id="1005" name="Google Shape;1005;p29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06" name="Google Shape;1006;p29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07" name="Google Shape;1007;p29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08" name="Google Shape;1008;p29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09" name="Google Shape;1009;p29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0" name="Google Shape;1010;p29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1" name="Google Shape;1011;p29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2" name="Google Shape;1012;p29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3" name="Google Shape;1013;p29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4" name="Google Shape;1014;p29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5" name="Google Shape;1015;p29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6" name="Google Shape;1016;p29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7" name="Google Shape;1017;p29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8" name="Google Shape;1018;p29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9" name="Google Shape;1019;p29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0" name="Google Shape;1020;p29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1" name="Google Shape;1021;p29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2" name="Google Shape;1022;p29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3" name="Google Shape;1023;p29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4" name="Google Shape;1024;p29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5" name="Google Shape;1025;p29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6" name="Google Shape;1026;p29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7" name="Google Shape;1027;p29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8" name="Google Shape;1028;p29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9" name="Google Shape;1029;p29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0" name="Google Shape;1030;p29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1" name="Google Shape;1031;p29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2" name="Google Shape;1032;p29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3" name="Google Shape;1033;p29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4" name="Google Shape;1034;p29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5" name="Google Shape;1035;p29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6" name="Google Shape;1036;p29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37" name="Google Shape;1037;p29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29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29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29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29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29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29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29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45" name="Google Shape;1045;p29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8" name="Google Shape;1048;p29"/>
          <p:cNvGrpSpPr/>
          <p:nvPr/>
        </p:nvGrpSpPr>
        <p:grpSpPr>
          <a:xfrm>
            <a:off x="-3392981" y="-1267515"/>
            <a:ext cx="6715020" cy="5484420"/>
            <a:chOff x="4780389" y="2513201"/>
            <a:chExt cx="5036265" cy="4113315"/>
          </a:xfrm>
        </p:grpSpPr>
        <p:grpSp>
          <p:nvGrpSpPr>
            <p:cNvPr id="1049" name="Google Shape;1049;p29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50" name="Google Shape;1050;p29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1" name="Google Shape;1051;p29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52" name="Google Shape;1052;p29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53" name="Google Shape;1053;p29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4" name="Google Shape;1054;p29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5" name="Google Shape;1055;p29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6" name="Google Shape;1056;p29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7" name="Google Shape;1057;p29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8" name="Google Shape;1058;p29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29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29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29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29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29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4" name="Google Shape;1064;p29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5" name="Google Shape;1065;p29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6" name="Google Shape;1066;p29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7" name="Google Shape;1067;p29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8" name="Google Shape;1068;p29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9" name="Google Shape;1069;p29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0" name="Google Shape;1070;p29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1" name="Google Shape;1071;p29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2" name="Google Shape;1072;p29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29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29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29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29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29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8" name="Google Shape;1078;p29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9" name="Google Shape;1079;p29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0" name="Google Shape;1080;p29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81" name="Google Shape;1081;p29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29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29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29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29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29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29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29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89" name="Google Shape;1089;p29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167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30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10127016" y="-581401"/>
            <a:ext cx="2476499" cy="2387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4" name="Google Shape;1094;p30"/>
          <p:cNvGrpSpPr/>
          <p:nvPr/>
        </p:nvGrpSpPr>
        <p:grpSpPr>
          <a:xfrm flipH="1">
            <a:off x="-1179010" y="-677275"/>
            <a:ext cx="3376967" cy="2509000"/>
            <a:chOff x="7221517" y="-507956"/>
            <a:chExt cx="2532725" cy="1881750"/>
          </a:xfrm>
        </p:grpSpPr>
        <p:sp>
          <p:nvSpPr>
            <p:cNvPr id="1095" name="Google Shape;1095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9" name="Google Shape;1099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4" name="Google Shape;1104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5" name="Google Shape;1105;p30"/>
          <p:cNvGrpSpPr/>
          <p:nvPr/>
        </p:nvGrpSpPr>
        <p:grpSpPr>
          <a:xfrm flipH="1">
            <a:off x="9895390" y="5456825"/>
            <a:ext cx="3376967" cy="2509000"/>
            <a:chOff x="7221517" y="-507956"/>
            <a:chExt cx="2532725" cy="1881750"/>
          </a:xfrm>
        </p:grpSpPr>
        <p:sp>
          <p:nvSpPr>
            <p:cNvPr id="1106" name="Google Shape;1106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7" name="Google Shape;1107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8" name="Google Shape;1108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2" name="Google Shape;1112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30"/>
          <p:cNvGrpSpPr/>
          <p:nvPr/>
        </p:nvGrpSpPr>
        <p:grpSpPr>
          <a:xfrm>
            <a:off x="2042034" y="6397833"/>
            <a:ext cx="102433" cy="102400"/>
            <a:chOff x="3104875" y="1099400"/>
            <a:chExt cx="76825" cy="76800"/>
          </a:xfrm>
        </p:grpSpPr>
        <p:sp>
          <p:nvSpPr>
            <p:cNvPr id="1117" name="Google Shape;1117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>
            <a:off x="11661168" y="3377800"/>
            <a:ext cx="102433" cy="102400"/>
            <a:chOff x="3104875" y="1099400"/>
            <a:chExt cx="76825" cy="76800"/>
          </a:xfrm>
        </p:grpSpPr>
        <p:sp>
          <p:nvSpPr>
            <p:cNvPr id="1120" name="Google Shape;1120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>
            <a:off x="4768801" y="287933"/>
            <a:ext cx="102433" cy="102400"/>
            <a:chOff x="3104875" y="1099400"/>
            <a:chExt cx="76825" cy="76800"/>
          </a:xfrm>
        </p:grpSpPr>
        <p:sp>
          <p:nvSpPr>
            <p:cNvPr id="1123" name="Google Shape;1123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125" name="Google Shape;1125;p30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>
            <a:off x="9895399" y="719346"/>
            <a:ext cx="2070099" cy="1854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52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31"/>
          <p:cNvGrpSpPr/>
          <p:nvPr/>
        </p:nvGrpSpPr>
        <p:grpSpPr>
          <a:xfrm>
            <a:off x="6373853" y="3350935"/>
            <a:ext cx="6715020" cy="5484420"/>
            <a:chOff x="4780389" y="2513201"/>
            <a:chExt cx="5036265" cy="4113315"/>
          </a:xfrm>
        </p:grpSpPr>
        <p:grpSp>
          <p:nvGrpSpPr>
            <p:cNvPr id="1128" name="Google Shape;1128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29" name="Google Shape;1129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130" name="Google Shape;1130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31" name="Google Shape;1131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32" name="Google Shape;1132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3" name="Google Shape;1133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4" name="Google Shape;1134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5" name="Google Shape;1135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6" name="Google Shape;1136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7" name="Google Shape;1137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8" name="Google Shape;1138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9" name="Google Shape;1139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0" name="Google Shape;1140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1" name="Google Shape;1141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2" name="Google Shape;1142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3" name="Google Shape;1143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4" name="Google Shape;1144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5" name="Google Shape;1145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6" name="Google Shape;1146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7" name="Google Shape;1147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8" name="Google Shape;1148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9" name="Google Shape;1149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0" name="Google Shape;1150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1" name="Google Shape;1151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2" name="Google Shape;1152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3" name="Google Shape;1153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4" name="Google Shape;1154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5" name="Google Shape;1155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6" name="Google Shape;1156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60" name="Google Shape;1160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68" name="Google Shape;1168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p31"/>
          <p:cNvGrpSpPr/>
          <p:nvPr/>
        </p:nvGrpSpPr>
        <p:grpSpPr>
          <a:xfrm>
            <a:off x="-4510047" y="-2022882"/>
            <a:ext cx="6715020" cy="5484420"/>
            <a:chOff x="4780389" y="2513201"/>
            <a:chExt cx="5036265" cy="4113315"/>
          </a:xfrm>
        </p:grpSpPr>
        <p:grpSp>
          <p:nvGrpSpPr>
            <p:cNvPr id="1172" name="Google Shape;1172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73" name="Google Shape;1173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174" name="Google Shape;1174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75" name="Google Shape;1175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76" name="Google Shape;1176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7" name="Google Shape;1177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8" name="Google Shape;1178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9" name="Google Shape;1179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0" name="Google Shape;1180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1" name="Google Shape;1181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2" name="Google Shape;1182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9" name="Google Shape;1189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0" name="Google Shape;1190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1" name="Google Shape;1191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2" name="Google Shape;1192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3" name="Google Shape;1193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4" name="Google Shape;1194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5" name="Google Shape;1195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6" name="Google Shape;1196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7" name="Google Shape;1197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04" name="Google Shape;1204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11" name="Google Shape;1211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2" name="Google Shape;1212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31"/>
          <p:cNvGrpSpPr/>
          <p:nvPr/>
        </p:nvGrpSpPr>
        <p:grpSpPr>
          <a:xfrm>
            <a:off x="365634" y="2918033"/>
            <a:ext cx="102433" cy="102400"/>
            <a:chOff x="3104875" y="1099400"/>
            <a:chExt cx="76825" cy="76800"/>
          </a:xfrm>
        </p:grpSpPr>
        <p:sp>
          <p:nvSpPr>
            <p:cNvPr id="1216" name="Google Shape;1216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18" name="Google Shape;1218;p31"/>
          <p:cNvGrpSpPr/>
          <p:nvPr/>
        </p:nvGrpSpPr>
        <p:grpSpPr>
          <a:xfrm>
            <a:off x="5044468" y="6375000"/>
            <a:ext cx="102433" cy="102400"/>
            <a:chOff x="3104875" y="1099400"/>
            <a:chExt cx="76825" cy="76800"/>
          </a:xfrm>
        </p:grpSpPr>
        <p:sp>
          <p:nvSpPr>
            <p:cNvPr id="1219" name="Google Shape;1219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1" name="Google Shape;1221;p31"/>
          <p:cNvGrpSpPr/>
          <p:nvPr/>
        </p:nvGrpSpPr>
        <p:grpSpPr>
          <a:xfrm>
            <a:off x="9378901" y="351433"/>
            <a:ext cx="102433" cy="102400"/>
            <a:chOff x="3104875" y="1099400"/>
            <a:chExt cx="76825" cy="76800"/>
          </a:xfrm>
        </p:grpSpPr>
        <p:sp>
          <p:nvSpPr>
            <p:cNvPr id="1222" name="Google Shape;1222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24" name="Google Shape;1224;p31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272049" y="2919850"/>
            <a:ext cx="2476499" cy="238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1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13">
            <a:off x="1199048" y="569901"/>
            <a:ext cx="1566977" cy="101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31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9234132" y="1006967"/>
            <a:ext cx="2560000" cy="245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3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8913166" y="2713346"/>
            <a:ext cx="2070100" cy="185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3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-1592621">
            <a:off x="1964641" y="3544444"/>
            <a:ext cx="1204884" cy="113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7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5301200" cy="21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◆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11138688" y="-511825"/>
            <a:ext cx="1794768" cy="2485152"/>
            <a:chOff x="8354016" y="-383869"/>
            <a:chExt cx="1346076" cy="1863864"/>
          </a:xfrm>
        </p:grpSpPr>
        <p:sp>
          <p:nvSpPr>
            <p:cNvPr id="195" name="Google Shape;195;p4"/>
            <p:cNvSpPr/>
            <p:nvPr/>
          </p:nvSpPr>
          <p:spPr>
            <a:xfrm rot="10515695" flipH="1">
              <a:off x="8395243" y="733309"/>
              <a:ext cx="650146" cy="721066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 rot="10515695" flipH="1">
              <a:off x="9021249" y="726033"/>
              <a:ext cx="650171" cy="721091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10515695" flipH="1">
              <a:off x="8701969" y="187519"/>
              <a:ext cx="650171" cy="721066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0515695" flipH="1">
              <a:off x="8382688" y="-351019"/>
              <a:ext cx="650146" cy="721066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 rot="10515695" flipH="1">
              <a:off x="9008695" y="-358246"/>
              <a:ext cx="650196" cy="721041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rot="10515695" flipH="1">
              <a:off x="8988036" y="-202011"/>
              <a:ext cx="57070" cy="57045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10515695" flipH="1">
              <a:off x="9613745" y="157614"/>
              <a:ext cx="57045" cy="57070"/>
            </a:xfrm>
            <a:custGeom>
              <a:avLst/>
              <a:gdLst/>
              <a:ahLst/>
              <a:cxnLst/>
              <a:rect l="l" t="t" r="r" b="b"/>
              <a:pathLst>
                <a:path w="2282" h="2283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10515695" flipH="1">
              <a:off x="9310934" y="707797"/>
              <a:ext cx="57020" cy="57070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1"/>
          </p:nvPr>
        </p:nvSpPr>
        <p:spPr>
          <a:xfrm>
            <a:off x="6740251" y="4246691"/>
            <a:ext cx="3340800" cy="14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subTitle" idx="2"/>
          </p:nvPr>
        </p:nvSpPr>
        <p:spPr>
          <a:xfrm>
            <a:off x="2110951" y="4246663"/>
            <a:ext cx="3340800" cy="1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6740251" y="3637121"/>
            <a:ext cx="3340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2110951" y="3637121"/>
            <a:ext cx="3340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9" name="Google Shape;209;p5"/>
          <p:cNvGrpSpPr/>
          <p:nvPr/>
        </p:nvGrpSpPr>
        <p:grpSpPr>
          <a:xfrm>
            <a:off x="9895390" y="-677275"/>
            <a:ext cx="3376967" cy="2509000"/>
            <a:chOff x="7221517" y="-507956"/>
            <a:chExt cx="2532725" cy="1881750"/>
          </a:xfrm>
        </p:grpSpPr>
        <p:sp>
          <p:nvSpPr>
            <p:cNvPr id="210" name="Google Shape;210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-1179010" y="5456825"/>
            <a:ext cx="3376967" cy="2509000"/>
            <a:chOff x="7221517" y="-507956"/>
            <a:chExt cx="2532725" cy="1881750"/>
          </a:xfrm>
        </p:grpSpPr>
        <p:sp>
          <p:nvSpPr>
            <p:cNvPr id="221" name="Google Shape;221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47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6"/>
          <p:cNvGrpSpPr/>
          <p:nvPr/>
        </p:nvGrpSpPr>
        <p:grpSpPr>
          <a:xfrm>
            <a:off x="11138663" y="-511859"/>
            <a:ext cx="1794804" cy="2485187"/>
            <a:chOff x="8353997" y="-383894"/>
            <a:chExt cx="1346103" cy="1863890"/>
          </a:xfrm>
        </p:grpSpPr>
        <p:sp>
          <p:nvSpPr>
            <p:cNvPr id="234" name="Google Shape;234;p6"/>
            <p:cNvSpPr/>
            <p:nvPr/>
          </p:nvSpPr>
          <p:spPr>
            <a:xfrm rot="10515604" flipH="1">
              <a:off x="8395233" y="733291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 rot="10515604" flipH="1">
              <a:off x="9021238" y="726016"/>
              <a:ext cx="650180" cy="721100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 rot="10515604" flipH="1">
              <a:off x="8701958" y="187502"/>
              <a:ext cx="650180" cy="721075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 rot="10515604" flipH="1">
              <a:off x="8382677" y="-351036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 rot="10515604" flipH="1">
              <a:off x="9008685" y="-358263"/>
              <a:ext cx="650205" cy="721050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 rot="10515604" flipH="1">
              <a:off x="8988035" y="-202012"/>
              <a:ext cx="57071" cy="57046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 rot="10515604" flipH="1">
              <a:off x="9613745" y="157612"/>
              <a:ext cx="57046" cy="57071"/>
            </a:xfrm>
            <a:custGeom>
              <a:avLst/>
              <a:gdLst/>
              <a:ahLst/>
              <a:cxnLst/>
              <a:rect l="l" t="t" r="r" b="b"/>
              <a:pathLst>
                <a:path w="2282" h="2283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 rot="10515604" flipH="1">
              <a:off x="9310934" y="707795"/>
              <a:ext cx="57021" cy="57071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2" name="Google Shape;242;p6"/>
          <p:cNvSpPr/>
          <p:nvPr/>
        </p:nvSpPr>
        <p:spPr>
          <a:xfrm rot="10515604" flipH="1">
            <a:off x="11150312" y="-267505"/>
            <a:ext cx="76061" cy="76061"/>
          </a:xfrm>
          <a:custGeom>
            <a:avLst/>
            <a:gdLst/>
            <a:ahLst/>
            <a:cxnLst/>
            <a:rect l="l" t="t" r="r" b="b"/>
            <a:pathLst>
              <a:path w="2282" h="2282" extrusionOk="0">
                <a:moveTo>
                  <a:pt x="1141" y="0"/>
                </a:moveTo>
                <a:cubicBezTo>
                  <a:pt x="511" y="0"/>
                  <a:pt x="0" y="511"/>
                  <a:pt x="0" y="1141"/>
                </a:cubicBezTo>
                <a:cubicBezTo>
                  <a:pt x="0" y="1770"/>
                  <a:pt x="511" y="2281"/>
                  <a:pt x="1141" y="2281"/>
                </a:cubicBezTo>
                <a:cubicBezTo>
                  <a:pt x="1772" y="2281"/>
                  <a:pt x="2281" y="1770"/>
                  <a:pt x="2281" y="1141"/>
                </a:cubicBezTo>
                <a:cubicBezTo>
                  <a:pt x="2281" y="511"/>
                  <a:pt x="1772" y="0"/>
                  <a:pt x="11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81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"/>
          <p:cNvSpPr txBox="1">
            <a:spLocks noGrp="1"/>
          </p:cNvSpPr>
          <p:nvPr>
            <p:ph type="title"/>
          </p:nvPr>
        </p:nvSpPr>
        <p:spPr>
          <a:xfrm>
            <a:off x="1257400" y="1742800"/>
            <a:ext cx="96772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1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336" name="Google Shape;336;p8"/>
          <p:cNvGrpSpPr/>
          <p:nvPr/>
        </p:nvGrpSpPr>
        <p:grpSpPr>
          <a:xfrm>
            <a:off x="7305153" y="2742269"/>
            <a:ext cx="6715020" cy="5484420"/>
            <a:chOff x="4780389" y="2513201"/>
            <a:chExt cx="5036265" cy="4113315"/>
          </a:xfrm>
        </p:grpSpPr>
        <p:grpSp>
          <p:nvGrpSpPr>
            <p:cNvPr id="337" name="Google Shape;337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38" name="Google Shape;338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9" name="Google Shape;339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40" name="Google Shape;340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41" name="Google Shape;341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2" name="Google Shape;342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3" name="Google Shape;343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4" name="Google Shape;344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5" name="Google Shape;345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6" name="Google Shape;346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7" name="Google Shape;347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8" name="Google Shape;348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" name="Google Shape;349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0" name="Google Shape;350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1" name="Google Shape;351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" name="Google Shape;352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" name="Google Shape;353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" name="Google Shape;354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" name="Google Shape;355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" name="Google Shape;356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" name="Google Shape;357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" name="Google Shape;361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4" name="Google Shape;364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5" name="Google Shape;365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6" name="Google Shape;366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7" name="Google Shape;367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8" name="Google Shape;368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69" name="Google Shape;369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7" name="Google Shape;377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8"/>
          <p:cNvGrpSpPr/>
          <p:nvPr/>
        </p:nvGrpSpPr>
        <p:grpSpPr>
          <a:xfrm>
            <a:off x="-171114" y="-3355015"/>
            <a:ext cx="6715020" cy="5484420"/>
            <a:chOff x="4780389" y="2513201"/>
            <a:chExt cx="5036265" cy="4113315"/>
          </a:xfrm>
        </p:grpSpPr>
        <p:grpSp>
          <p:nvGrpSpPr>
            <p:cNvPr id="381" name="Google Shape;381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82" name="Google Shape;382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3" name="Google Shape;383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84" name="Google Shape;384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85" name="Google Shape;385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" name="Google Shape;386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" name="Google Shape;387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" name="Google Shape;389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" name="Google Shape;390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" name="Google Shape;391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" name="Google Shape;392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" name="Google Shape;393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" name="Google Shape;399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" name="Google Shape;401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" name="Google Shape;402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" name="Google Shape;403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" name="Google Shape;404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" name="Google Shape;405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" name="Google Shape;406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" name="Google Shape;407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" name="Google Shape;408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" name="Google Shape;409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410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" name="Google Shape;411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2" name="Google Shape;412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3" name="Google Shape;413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21" name="Google Shape;421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2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68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10"/>
          <p:cNvSpPr txBox="1">
            <a:spLocks noGrp="1"/>
          </p:cNvSpPr>
          <p:nvPr>
            <p:ph type="title"/>
          </p:nvPr>
        </p:nvSpPr>
        <p:spPr>
          <a:xfrm>
            <a:off x="950967" y="4670533"/>
            <a:ext cx="6936400" cy="1393600"/>
          </a:xfrm>
          <a:prstGeom prst="rect">
            <a:avLst/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30" name="Google Shape;430;p10"/>
          <p:cNvGrpSpPr/>
          <p:nvPr/>
        </p:nvGrpSpPr>
        <p:grpSpPr>
          <a:xfrm rot="10800000">
            <a:off x="9100823" y="-301947"/>
            <a:ext cx="4647064" cy="1818028"/>
            <a:chOff x="5000328" y="4413931"/>
            <a:chExt cx="3485298" cy="1363521"/>
          </a:xfrm>
        </p:grpSpPr>
        <p:grpSp>
          <p:nvGrpSpPr>
            <p:cNvPr id="431" name="Google Shape;431;p10"/>
            <p:cNvGrpSpPr/>
            <p:nvPr/>
          </p:nvGrpSpPr>
          <p:grpSpPr>
            <a:xfrm>
              <a:off x="5000328" y="4413931"/>
              <a:ext cx="3485298" cy="1363521"/>
              <a:chOff x="4151828" y="2626856"/>
              <a:chExt cx="3485298" cy="1363521"/>
            </a:xfrm>
          </p:grpSpPr>
          <p:sp>
            <p:nvSpPr>
              <p:cNvPr id="432" name="Google Shape;432;p10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0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0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0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0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0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0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0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1" name="Google Shape;441;p10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20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276700"/>
            <a:ext cx="8768000" cy="20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9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1"/>
          </p:nvPr>
        </p:nvSpPr>
        <p:spPr>
          <a:xfrm>
            <a:off x="1712000" y="4345433"/>
            <a:ext cx="87680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47" name="Google Shape;447;p11"/>
          <p:cNvGrpSpPr/>
          <p:nvPr/>
        </p:nvGrpSpPr>
        <p:grpSpPr>
          <a:xfrm rot="10800000">
            <a:off x="5741219" y="4882969"/>
            <a:ext cx="6715020" cy="5484420"/>
            <a:chOff x="4780389" y="2513201"/>
            <a:chExt cx="5036265" cy="4113315"/>
          </a:xfrm>
        </p:grpSpPr>
        <p:grpSp>
          <p:nvGrpSpPr>
            <p:cNvPr id="448" name="Google Shape;448;p1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449" name="Google Shape;449;p1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50" name="Google Shape;450;p1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451" name="Google Shape;451;p1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452" name="Google Shape;452;p1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3" name="Google Shape;453;p1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4" name="Google Shape;454;p1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5" name="Google Shape;455;p1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6" name="Google Shape;456;p1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7" name="Google Shape;457;p1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8" name="Google Shape;458;p1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9" name="Google Shape;459;p1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0" name="Google Shape;460;p1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1" name="Google Shape;461;p1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2" name="Google Shape;462;p1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3" name="Google Shape;463;p1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4" name="Google Shape;464;p1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5" name="Google Shape;465;p1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6" name="Google Shape;466;p1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7" name="Google Shape;467;p1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8" name="Google Shape;468;p1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9" name="Google Shape;469;p1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0" name="Google Shape;470;p1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1" name="Google Shape;471;p1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p1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3" name="Google Shape;473;p1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p1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5" name="Google Shape;475;p1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6" name="Google Shape;476;p1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7" name="Google Shape;477;p1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p1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9" name="Google Shape;479;p1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0" name="Google Shape;480;p1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1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1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1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1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88" name="Google Shape;488;p1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1"/>
          <p:cNvGrpSpPr/>
          <p:nvPr/>
        </p:nvGrpSpPr>
        <p:grpSpPr>
          <a:xfrm>
            <a:off x="-171114" y="-3355015"/>
            <a:ext cx="6715020" cy="5484420"/>
            <a:chOff x="4780389" y="2513201"/>
            <a:chExt cx="5036265" cy="4113315"/>
          </a:xfrm>
        </p:grpSpPr>
        <p:grpSp>
          <p:nvGrpSpPr>
            <p:cNvPr id="492" name="Google Shape;492;p1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493" name="Google Shape;493;p1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94" name="Google Shape;494;p1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495" name="Google Shape;495;p1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496" name="Google Shape;496;p1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7" name="Google Shape;497;p1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1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1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1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1" name="Google Shape;501;p1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2" name="Google Shape;502;p1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3" name="Google Shape;503;p1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1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" name="Google Shape;505;p1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" name="Google Shape;506;p1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1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8" name="Google Shape;508;p1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9" name="Google Shape;509;p1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" name="Google Shape;510;p1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1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" name="Google Shape;512;p1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1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1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1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1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1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8" name="Google Shape;518;p1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p1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0" name="Google Shape;520;p1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1" name="Google Shape;521;p1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p1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p1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24" name="Google Shape;524;p1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32" name="Google Shape;532;p1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1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1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82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78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PfT4lq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p35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6931065" y="94467"/>
            <a:ext cx="2560000" cy="245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35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085">
            <a:off x="9372671" y="4528320"/>
            <a:ext cx="1583260" cy="1495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1" name="Google Shape;1241;p35"/>
          <p:cNvGrpSpPr/>
          <p:nvPr/>
        </p:nvGrpSpPr>
        <p:grpSpPr>
          <a:xfrm>
            <a:off x="10540634" y="2551433"/>
            <a:ext cx="102433" cy="102400"/>
            <a:chOff x="3104875" y="1099400"/>
            <a:chExt cx="76825" cy="76800"/>
          </a:xfrm>
        </p:grpSpPr>
        <p:sp>
          <p:nvSpPr>
            <p:cNvPr id="1242" name="Google Shape;1242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35"/>
          <p:cNvGrpSpPr/>
          <p:nvPr/>
        </p:nvGrpSpPr>
        <p:grpSpPr>
          <a:xfrm>
            <a:off x="7225934" y="5225067"/>
            <a:ext cx="102433" cy="102400"/>
            <a:chOff x="3104875" y="1099400"/>
            <a:chExt cx="76825" cy="76800"/>
          </a:xfrm>
        </p:grpSpPr>
        <p:sp>
          <p:nvSpPr>
            <p:cNvPr id="1245" name="Google Shape;1245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35"/>
          <p:cNvGrpSpPr/>
          <p:nvPr/>
        </p:nvGrpSpPr>
        <p:grpSpPr>
          <a:xfrm>
            <a:off x="5867034" y="932467"/>
            <a:ext cx="102433" cy="102400"/>
            <a:chOff x="3104875" y="1099400"/>
            <a:chExt cx="76825" cy="76800"/>
          </a:xfrm>
        </p:grpSpPr>
        <p:sp>
          <p:nvSpPr>
            <p:cNvPr id="1248" name="Google Shape;1248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50" name="Google Shape;1250;p35"/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152297">
            <a:off x="8769401" y="609516"/>
            <a:ext cx="2197103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35"/>
          <p:cNvSpPr txBox="1">
            <a:spLocks noGrp="1"/>
          </p:cNvSpPr>
          <p:nvPr>
            <p:ph type="ctrTitle"/>
          </p:nvPr>
        </p:nvSpPr>
        <p:spPr>
          <a:xfrm>
            <a:off x="950967" y="1675584"/>
            <a:ext cx="9378400" cy="292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6933" b="1" dirty="0" smtClean="0"/>
              <a:t>Практическая работа </a:t>
            </a:r>
            <a:r>
              <a:rPr lang="ru-RU" sz="6933" b="1" dirty="0" smtClean="0"/>
              <a:t>№4</a:t>
            </a:r>
            <a:endParaRPr sz="3733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2" name="Google Shape;1252;p35"/>
          <p:cNvSpPr txBox="1">
            <a:spLocks noGrp="1"/>
          </p:cNvSpPr>
          <p:nvPr>
            <p:ph type="subTitle" idx="1"/>
          </p:nvPr>
        </p:nvSpPr>
        <p:spPr>
          <a:xfrm>
            <a:off x="950967" y="4694817"/>
            <a:ext cx="6038400" cy="4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b="1" dirty="0" smtClean="0"/>
              <a:t>Picker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406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/>
              <a:t>Picker</a:t>
            </a:r>
            <a:endParaRPr dirty="0"/>
          </a:p>
        </p:txBody>
      </p:sp>
      <p:sp>
        <p:nvSpPr>
          <p:cNvPr id="1259" name="Google Shape;1259;p36"/>
          <p:cNvSpPr txBox="1"/>
          <p:nvPr/>
        </p:nvSpPr>
        <p:spPr>
          <a:xfrm>
            <a:off x="960000" y="1482932"/>
            <a:ext cx="10718856" cy="443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200" b="1" dirty="0"/>
              <a:t>Представление </a:t>
            </a:r>
            <a:r>
              <a:rPr lang="en-US" sz="2200" b="1" dirty="0"/>
              <a:t>Picker </a:t>
            </a:r>
            <a:r>
              <a:rPr lang="en-US" sz="2200" dirty="0"/>
              <a:t>- </a:t>
            </a:r>
            <a:r>
              <a:rPr lang="ru-RU" sz="2200" dirty="0"/>
              <a:t>это элемент управления для выбора текстового элемента из списка данных.</a:t>
            </a:r>
          </a:p>
          <a:p>
            <a:r>
              <a:rPr lang="en-US" sz="2200" dirty="0" err="1"/>
              <a:t>Xamarin.Forms</a:t>
            </a:r>
            <a:r>
              <a:rPr lang="en-US" sz="2200" dirty="0"/>
              <a:t> Picker </a:t>
            </a:r>
            <a:r>
              <a:rPr lang="ru-RU" sz="2200" dirty="0"/>
              <a:t>отображает короткий список элементов, из которого пользователь может выбрать элемент. </a:t>
            </a:r>
            <a:r>
              <a:rPr lang="en-US" sz="2200" dirty="0"/>
              <a:t>Picker </a:t>
            </a:r>
            <a:r>
              <a:rPr lang="ru-RU" sz="2200" dirty="0"/>
              <a:t>определяет следующие свойства:</a:t>
            </a:r>
          </a:p>
          <a:p>
            <a:pPr lvl="1"/>
            <a:r>
              <a:rPr lang="en-US" sz="2200" dirty="0" err="1"/>
              <a:t>CharacterSpacing</a:t>
            </a:r>
            <a:r>
              <a:rPr lang="en-US" sz="2200" dirty="0"/>
              <a:t> c </a:t>
            </a:r>
            <a:r>
              <a:rPr lang="ru-RU" sz="2200" dirty="0"/>
              <a:t>типом </a:t>
            </a:r>
            <a:r>
              <a:rPr lang="en-US" sz="2200" dirty="0"/>
              <a:t>double – </a:t>
            </a:r>
            <a:r>
              <a:rPr lang="ru-RU" sz="2200" dirty="0"/>
              <a:t>расстояние между символами элемента, отображаемого </a:t>
            </a:r>
            <a:r>
              <a:rPr lang="en-US" sz="2200" dirty="0"/>
              <a:t>Picker'</a:t>
            </a:r>
            <a:r>
              <a:rPr lang="ru-RU" sz="2200" dirty="0"/>
              <a:t>ом.</a:t>
            </a:r>
          </a:p>
          <a:p>
            <a:pPr lvl="1"/>
            <a:r>
              <a:rPr lang="en-US" sz="2200" dirty="0" err="1"/>
              <a:t>FontAttributes</a:t>
            </a:r>
            <a:r>
              <a:rPr lang="en-US" sz="2200" dirty="0"/>
              <a:t> c </a:t>
            </a:r>
            <a:r>
              <a:rPr lang="ru-RU" sz="2200" dirty="0"/>
              <a:t>типом </a:t>
            </a:r>
            <a:r>
              <a:rPr lang="en-US" sz="2200" dirty="0" err="1"/>
              <a:t>FontAttributes</a:t>
            </a:r>
            <a:r>
              <a:rPr lang="en-US" sz="2200" dirty="0"/>
              <a:t>, </a:t>
            </a:r>
            <a:r>
              <a:rPr lang="ru-RU" sz="2200" dirty="0"/>
              <a:t>который по умолчанию имеет значение </a:t>
            </a:r>
            <a:r>
              <a:rPr lang="en-US" sz="2200" dirty="0" err="1"/>
              <a:t>FontAtributes.None</a:t>
            </a:r>
            <a:r>
              <a:rPr lang="en-US" sz="2200" dirty="0"/>
              <a:t>.</a:t>
            </a:r>
          </a:p>
          <a:p>
            <a:pPr lvl="1"/>
            <a:r>
              <a:rPr lang="en-US" sz="2200" dirty="0" err="1"/>
              <a:t>FontFamily</a:t>
            </a:r>
            <a:r>
              <a:rPr lang="en-US" sz="2200" dirty="0"/>
              <a:t> c </a:t>
            </a:r>
            <a:r>
              <a:rPr lang="ru-RU" sz="2200" dirty="0"/>
              <a:t>типом </a:t>
            </a:r>
            <a:r>
              <a:rPr lang="en-US" sz="2200" dirty="0"/>
              <a:t>string, </a:t>
            </a:r>
            <a:r>
              <a:rPr lang="ru-RU" sz="2200" dirty="0"/>
              <a:t>по умолчанию равного </a:t>
            </a:r>
            <a:r>
              <a:rPr lang="en-US" sz="2200" dirty="0"/>
              <a:t>null.</a:t>
            </a:r>
          </a:p>
          <a:p>
            <a:pPr lvl="1"/>
            <a:r>
              <a:rPr lang="en-US" sz="2200" dirty="0" err="1"/>
              <a:t>FontSize</a:t>
            </a:r>
            <a:r>
              <a:rPr lang="en-US" sz="2200" dirty="0"/>
              <a:t> c </a:t>
            </a:r>
            <a:r>
              <a:rPr lang="ru-RU" sz="2200" dirty="0"/>
              <a:t>типом </a:t>
            </a:r>
            <a:r>
              <a:rPr lang="en-US" sz="2200" dirty="0"/>
              <a:t>double, </a:t>
            </a:r>
            <a:r>
              <a:rPr lang="ru-RU" sz="2200" dirty="0"/>
              <a:t>по умолчанию -1.0.</a:t>
            </a:r>
          </a:p>
          <a:p>
            <a:r>
              <a:rPr lang="ru-RU" sz="2200" dirty="0" smtClean="0"/>
              <a:t>И так далее. Дополнительно об этом элементе есть в лекции (тема 13)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62" name="Google Shape;1262;p36"/>
          <p:cNvGrpSpPr/>
          <p:nvPr/>
        </p:nvGrpSpPr>
        <p:grpSpPr>
          <a:xfrm>
            <a:off x="10774101" y="1588400"/>
            <a:ext cx="102433" cy="102400"/>
            <a:chOff x="3104875" y="1099400"/>
            <a:chExt cx="76825" cy="76800"/>
          </a:xfrm>
        </p:grpSpPr>
        <p:sp>
          <p:nvSpPr>
            <p:cNvPr id="1263" name="Google Shape;1263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6"/>
          <p:cNvGrpSpPr/>
          <p:nvPr/>
        </p:nvGrpSpPr>
        <p:grpSpPr>
          <a:xfrm>
            <a:off x="1188034" y="1482933"/>
            <a:ext cx="102433" cy="102400"/>
            <a:chOff x="3104875" y="1099400"/>
            <a:chExt cx="76825" cy="76800"/>
          </a:xfrm>
        </p:grpSpPr>
        <p:sp>
          <p:nvSpPr>
            <p:cNvPr id="1269" name="Google Shape;1269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71" name="Google Shape;1271;p36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52">
            <a:off x="342657" y="5735033"/>
            <a:ext cx="1366891" cy="887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83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 smtClean="0"/>
              <a:t>Структура элемента </a:t>
            </a:r>
            <a:r>
              <a:rPr lang="en-US" b="1" dirty="0" smtClean="0"/>
              <a:t>Picker</a:t>
            </a:r>
            <a:endParaRPr b="1" dirty="0"/>
          </a:p>
        </p:txBody>
      </p:sp>
      <p:grpSp>
        <p:nvGrpSpPr>
          <p:cNvPr id="1292" name="Google Shape;1292;p37"/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/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9681831" y="145616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259;p36"/>
          <p:cNvSpPr txBox="1"/>
          <p:nvPr/>
        </p:nvSpPr>
        <p:spPr>
          <a:xfrm>
            <a:off x="960000" y="1417100"/>
            <a:ext cx="10272000" cy="449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dirty="0" smtClean="0"/>
              <a:t>Внутри тега </a:t>
            </a:r>
            <a:r>
              <a:rPr lang="en-US" sz="2400" dirty="0" smtClean="0"/>
              <a:t>Picker </a:t>
            </a:r>
            <a:r>
              <a:rPr lang="ru-RU" sz="2400" dirty="0" smtClean="0"/>
              <a:t>непосредственно нужно будет указать и тег </a:t>
            </a:r>
            <a:r>
              <a:rPr lang="en-US" sz="2400" dirty="0" err="1" smtClean="0"/>
              <a:t>Picker.ItemsSource</a:t>
            </a:r>
            <a:r>
              <a:rPr lang="ru-RU" sz="2400" dirty="0" smtClean="0"/>
              <a:t>. В этом теге записываются «опции» - варианты выбора в выпадающем списке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Picker.ItemsSource</a:t>
            </a:r>
            <a:r>
              <a:rPr lang="en-US" sz="2400" dirty="0"/>
              <a:t>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dirty="0"/>
              <a:t>                &lt;</a:t>
            </a:r>
            <a:r>
              <a:rPr lang="en-US" sz="2400" dirty="0" err="1"/>
              <a:t>x:Array</a:t>
            </a:r>
            <a:r>
              <a:rPr lang="en-US" sz="2400" dirty="0"/>
              <a:t> Type="{</a:t>
            </a:r>
            <a:r>
              <a:rPr lang="en-US" sz="2400" dirty="0" err="1"/>
              <a:t>x:Type</a:t>
            </a:r>
            <a:r>
              <a:rPr lang="en-US" sz="2400" dirty="0"/>
              <a:t> x:String}"&gt;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dirty="0"/>
              <a:t>                    &lt;</a:t>
            </a:r>
            <a:r>
              <a:rPr lang="en-US" sz="2400" dirty="0" err="1"/>
              <a:t>x:String</a:t>
            </a:r>
            <a:r>
              <a:rPr lang="en-US" sz="2400" dirty="0"/>
              <a:t>&gt;</a:t>
            </a:r>
            <a:r>
              <a:rPr lang="ru-RU" sz="2400" dirty="0"/>
              <a:t>Опция 1&lt;/</a:t>
            </a:r>
            <a:r>
              <a:rPr lang="en-US" sz="2400" dirty="0"/>
              <a:t>x:String&gt;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dirty="0"/>
              <a:t>                    &lt;</a:t>
            </a:r>
            <a:r>
              <a:rPr lang="en-US" sz="2400" dirty="0" err="1"/>
              <a:t>x:String</a:t>
            </a:r>
            <a:r>
              <a:rPr lang="en-US" sz="2400" dirty="0"/>
              <a:t>&gt;</a:t>
            </a:r>
            <a:r>
              <a:rPr lang="ru-RU" sz="2400" dirty="0"/>
              <a:t>Опция 2&lt;/</a:t>
            </a:r>
            <a:r>
              <a:rPr lang="en-US" sz="2400" dirty="0"/>
              <a:t>x:String&gt;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dirty="0"/>
              <a:t>                    &lt;</a:t>
            </a:r>
            <a:r>
              <a:rPr lang="en-US" sz="2400" dirty="0" err="1"/>
              <a:t>x:String</a:t>
            </a:r>
            <a:r>
              <a:rPr lang="en-US" sz="2400" dirty="0"/>
              <a:t>&gt;</a:t>
            </a:r>
            <a:r>
              <a:rPr lang="ru-RU" sz="2400" dirty="0"/>
              <a:t>Опция 3&lt;/</a:t>
            </a:r>
            <a:r>
              <a:rPr lang="en-US" sz="2400" dirty="0"/>
              <a:t>x:String&gt;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dirty="0"/>
              <a:t>                    &lt;</a:t>
            </a:r>
            <a:r>
              <a:rPr lang="en-US" sz="2400" dirty="0" err="1"/>
              <a:t>x:String</a:t>
            </a:r>
            <a:r>
              <a:rPr lang="en-US" sz="2400" dirty="0"/>
              <a:t>&gt;</a:t>
            </a:r>
            <a:r>
              <a:rPr lang="ru-RU" sz="2400" dirty="0"/>
              <a:t>Опция 4&lt;/</a:t>
            </a:r>
            <a:r>
              <a:rPr lang="en-US" sz="2400" dirty="0"/>
              <a:t>x:String&gt;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dirty="0"/>
              <a:t>                &lt;/</a:t>
            </a:r>
            <a:r>
              <a:rPr lang="en-US" sz="2400" dirty="0" err="1"/>
              <a:t>x:Array</a:t>
            </a:r>
            <a:r>
              <a:rPr lang="en-US" sz="2400" dirty="0"/>
              <a:t>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dirty="0" smtClean="0"/>
              <a:t>&lt;/</a:t>
            </a:r>
            <a:r>
              <a:rPr lang="en-US" sz="2400" dirty="0" err="1"/>
              <a:t>Picker.ItemsSource</a:t>
            </a:r>
            <a:r>
              <a:rPr lang="en-US" sz="2400" dirty="0"/>
              <a:t>&gt;</a:t>
            </a:r>
            <a:endParaRPr lang="ru-RU" sz="2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9953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Выполните задание</a:t>
            </a:r>
            <a:endParaRPr b="1" dirty="0"/>
          </a:p>
        </p:txBody>
      </p:sp>
      <p:grpSp>
        <p:nvGrpSpPr>
          <p:cNvPr id="1292" name="Google Shape;1292;p37"/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/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8478065" y="-407833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59;p36"/>
          <p:cNvSpPr txBox="1"/>
          <p:nvPr/>
        </p:nvSpPr>
        <p:spPr>
          <a:xfrm>
            <a:off x="980542" y="1649477"/>
            <a:ext cx="7593691" cy="492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400" dirty="0" smtClean="0"/>
              <a:t>1) </a:t>
            </a:r>
            <a:r>
              <a:rPr lang="ru-RU" sz="2400" dirty="0" smtClean="0"/>
              <a:t>Создайте пустой проект </a:t>
            </a:r>
            <a:r>
              <a:rPr lang="en-US" sz="2400" dirty="0" err="1" smtClean="0"/>
              <a:t>PickerApp</a:t>
            </a:r>
            <a:endParaRPr lang="en-US" sz="2400" dirty="0" smtClean="0"/>
          </a:p>
          <a:p>
            <a:pPr>
              <a:buClr>
                <a:srgbClr val="000000"/>
              </a:buClr>
            </a:pPr>
            <a:r>
              <a:rPr lang="en-US" sz="2400" dirty="0" smtClean="0"/>
              <a:t>2) </a:t>
            </a:r>
            <a:r>
              <a:rPr lang="ru-RU" sz="2400" dirty="0" smtClean="0"/>
              <a:t>Откройте файл </a:t>
            </a:r>
            <a:r>
              <a:rPr lang="en-US" sz="2400" b="1" dirty="0" err="1" smtClean="0"/>
              <a:t>MainPage.xaml</a:t>
            </a:r>
            <a:r>
              <a:rPr lang="ru-RU" sz="2400" b="1" dirty="0" smtClean="0"/>
              <a:t> </a:t>
            </a:r>
            <a:r>
              <a:rPr lang="ru-RU" sz="2400" dirty="0" smtClean="0"/>
              <a:t>и в нём опишите структуру</a:t>
            </a:r>
          </a:p>
          <a:p>
            <a:pPr>
              <a:buClr>
                <a:srgbClr val="000000"/>
              </a:buClr>
            </a:pPr>
            <a:r>
              <a:rPr lang="ru-RU" sz="2400" dirty="0" smtClean="0"/>
              <a:t>3) Добавьте в нём </a:t>
            </a:r>
            <a:r>
              <a:rPr lang="en-US" sz="2400" b="1" dirty="0" smtClean="0"/>
              <a:t>label</a:t>
            </a:r>
            <a:r>
              <a:rPr lang="en-US" sz="2400" dirty="0" smtClean="0"/>
              <a:t>, </a:t>
            </a:r>
            <a:r>
              <a:rPr lang="en-US" sz="2400" b="1" dirty="0" smtClean="0"/>
              <a:t>Picker</a:t>
            </a:r>
            <a:r>
              <a:rPr lang="en-US" sz="2400" dirty="0" smtClean="0"/>
              <a:t> </a:t>
            </a:r>
            <a:r>
              <a:rPr lang="ru-RU" sz="2400" dirty="0" smtClean="0"/>
              <a:t>и ещё один </a:t>
            </a:r>
            <a:r>
              <a:rPr lang="en-US" sz="2400" b="1" dirty="0" smtClean="0"/>
              <a:t>label</a:t>
            </a:r>
            <a:r>
              <a:rPr lang="en-US" sz="2400" dirty="0" smtClean="0"/>
              <a:t>,</a:t>
            </a:r>
            <a:r>
              <a:rPr lang="ru-RU" sz="2400" dirty="0" smtClean="0"/>
              <a:t> соответственно</a:t>
            </a:r>
          </a:p>
          <a:p>
            <a:pPr>
              <a:buClr>
                <a:srgbClr val="000000"/>
              </a:buClr>
            </a:pPr>
            <a:r>
              <a:rPr lang="ru-RU" sz="2400" dirty="0" smtClean="0"/>
              <a:t>4) В </a:t>
            </a:r>
            <a:r>
              <a:rPr lang="en-US" sz="2400" dirty="0" err="1" smtClean="0"/>
              <a:t>cs</a:t>
            </a:r>
            <a:r>
              <a:rPr lang="en-US" sz="2400" dirty="0" smtClean="0"/>
              <a:t> </a:t>
            </a:r>
            <a:r>
              <a:rPr lang="ru-RU" sz="2400" dirty="0" smtClean="0"/>
              <a:t>коде добавьте функцию, которая отобразит выбранную опцию (в функции, соответственно, будет условный оператор, что логично)</a:t>
            </a:r>
          </a:p>
          <a:p>
            <a:pPr>
              <a:buClr>
                <a:srgbClr val="000000"/>
              </a:buClr>
            </a:pPr>
            <a:r>
              <a:rPr lang="ru-RU" sz="2400" dirty="0" smtClean="0"/>
              <a:t>5) </a:t>
            </a:r>
            <a:r>
              <a:rPr lang="ru-RU" sz="2400" dirty="0" err="1" smtClean="0"/>
              <a:t>Скрины</a:t>
            </a:r>
            <a:r>
              <a:rPr lang="ru-RU" sz="2400" dirty="0" smtClean="0"/>
              <a:t> добавьте в </a:t>
            </a:r>
            <a:r>
              <a:rPr lang="en-US" sz="2400" dirty="0" smtClean="0"/>
              <a:t>word </a:t>
            </a:r>
            <a:r>
              <a:rPr lang="ru-RU" sz="2400" dirty="0" smtClean="0"/>
              <a:t>документ</a:t>
            </a:r>
          </a:p>
          <a:p>
            <a:pPr>
              <a:buClr>
                <a:srgbClr val="000000"/>
              </a:buClr>
            </a:pPr>
            <a:r>
              <a:rPr lang="ru-RU" sz="2400" dirty="0" smtClean="0"/>
              <a:t>6) Выполните это же задание на чистом </a:t>
            </a:r>
            <a:r>
              <a:rPr lang="en-US" sz="2400" dirty="0" err="1" smtClean="0"/>
              <a:t>cs</a:t>
            </a:r>
            <a:endParaRPr lang="ru-RU" sz="2400" dirty="0" smtClean="0"/>
          </a:p>
          <a:p>
            <a:pPr>
              <a:buClr>
                <a:srgbClr val="000000"/>
              </a:buClr>
            </a:pPr>
            <a:r>
              <a:rPr lang="en-US" sz="2400" dirty="0" smtClean="0"/>
              <a:t>7) </a:t>
            </a:r>
            <a:r>
              <a:rPr lang="ru-RU" sz="2400" dirty="0" smtClean="0"/>
              <a:t>Добавьте </a:t>
            </a:r>
            <a:r>
              <a:rPr lang="ru-RU" sz="2400" dirty="0" err="1" smtClean="0"/>
              <a:t>скрины</a:t>
            </a:r>
            <a:r>
              <a:rPr lang="ru-RU" sz="2400" dirty="0" smtClean="0"/>
              <a:t> в </a:t>
            </a:r>
            <a:r>
              <a:rPr lang="en-US" sz="2400" dirty="0" smtClean="0"/>
              <a:t>word </a:t>
            </a:r>
            <a:r>
              <a:rPr lang="ru-RU" sz="2400" dirty="0" smtClean="0"/>
              <a:t>и отправьте отчет</a:t>
            </a:r>
            <a:endParaRPr lang="en-US" sz="2400" dirty="0"/>
          </a:p>
          <a:p>
            <a:pPr>
              <a:buClr>
                <a:srgbClr val="000000"/>
              </a:buClr>
            </a:pPr>
            <a:r>
              <a:rPr lang="ru-RU" sz="2400" dirty="0" smtClean="0"/>
              <a:t>  </a:t>
            </a:r>
            <a:endParaRPr lang="en-US" sz="2400" dirty="0" smtClean="0"/>
          </a:p>
          <a:p>
            <a:pPr marL="342900" indent="-342900">
              <a:buClr>
                <a:srgbClr val="000000"/>
              </a:buClr>
              <a:buFont typeface="Arial"/>
              <a:buAutoNum type="arabicParenR"/>
            </a:pPr>
            <a:endParaRPr lang="ru-RU" sz="2400" kern="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233" y="1365900"/>
            <a:ext cx="3103452" cy="5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5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63"/>
          <p:cNvSpPr/>
          <p:nvPr/>
        </p:nvSpPr>
        <p:spPr>
          <a:xfrm rot="5400000">
            <a:off x="5685399" y="4026867"/>
            <a:ext cx="821200" cy="7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1" name="Google Shape;2281;p63"/>
          <p:cNvSpPr txBox="1">
            <a:spLocks noGrp="1"/>
          </p:cNvSpPr>
          <p:nvPr>
            <p:ph type="title"/>
          </p:nvPr>
        </p:nvSpPr>
        <p:spPr>
          <a:xfrm>
            <a:off x="3130584" y="1050400"/>
            <a:ext cx="5930800" cy="141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THANKS!</a:t>
            </a:r>
            <a:endParaRPr/>
          </a:p>
        </p:txBody>
      </p:sp>
      <p:sp>
        <p:nvSpPr>
          <p:cNvPr id="2282" name="Google Shape;2282;p63"/>
          <p:cNvSpPr txBox="1">
            <a:spLocks noGrp="1"/>
          </p:cNvSpPr>
          <p:nvPr>
            <p:ph type="subTitle" idx="1"/>
          </p:nvPr>
        </p:nvSpPr>
        <p:spPr>
          <a:xfrm>
            <a:off x="3130533" y="2462000"/>
            <a:ext cx="5930800" cy="141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283" name="Google Shape;2283;p63"/>
          <p:cNvSpPr txBox="1"/>
          <p:nvPr/>
        </p:nvSpPr>
        <p:spPr>
          <a:xfrm>
            <a:off x="3328200" y="5641300"/>
            <a:ext cx="5535600" cy="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slide for attribution</a:t>
            </a:r>
            <a:endParaRPr sz="16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84" name="Google Shape;2284;p63"/>
          <p:cNvGrpSpPr/>
          <p:nvPr/>
        </p:nvGrpSpPr>
        <p:grpSpPr>
          <a:xfrm>
            <a:off x="5865171" y="4152417"/>
            <a:ext cx="461408" cy="460899"/>
            <a:chOff x="3303268" y="3817349"/>
            <a:chExt cx="346056" cy="345674"/>
          </a:xfrm>
        </p:grpSpPr>
        <p:sp>
          <p:nvSpPr>
            <p:cNvPr id="2285" name="Google Shape;2285;p63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63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63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63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9" name="Google Shape;2289;p63"/>
          <p:cNvSpPr/>
          <p:nvPr/>
        </p:nvSpPr>
        <p:spPr>
          <a:xfrm rot="5400000">
            <a:off x="4848816" y="4026867"/>
            <a:ext cx="821200" cy="7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0" name="Google Shape;2290;p63"/>
          <p:cNvSpPr/>
          <p:nvPr/>
        </p:nvSpPr>
        <p:spPr>
          <a:xfrm>
            <a:off x="5028960" y="4152163"/>
            <a:ext cx="460899" cy="461408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1" name="Google Shape;2291;p63"/>
          <p:cNvSpPr/>
          <p:nvPr/>
        </p:nvSpPr>
        <p:spPr>
          <a:xfrm rot="5400000">
            <a:off x="6521983" y="4026867"/>
            <a:ext cx="821200" cy="7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92" name="Google Shape;2292;p63"/>
          <p:cNvGrpSpPr/>
          <p:nvPr/>
        </p:nvGrpSpPr>
        <p:grpSpPr>
          <a:xfrm>
            <a:off x="6701892" y="4152417"/>
            <a:ext cx="461408" cy="460899"/>
            <a:chOff x="3752358" y="3817349"/>
            <a:chExt cx="346056" cy="345674"/>
          </a:xfrm>
        </p:grpSpPr>
        <p:sp>
          <p:nvSpPr>
            <p:cNvPr id="2293" name="Google Shape;2293;p6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6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6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6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297" name="Google Shape;2297;p6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272049" y="2919850"/>
            <a:ext cx="2476499" cy="238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8" name="Google Shape;2298;p63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13">
            <a:off x="1465748" y="735001"/>
            <a:ext cx="1566977" cy="101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9" name="Google Shape;2299;p63"/>
          <p:cNvPicPr preferRelativeResize="0"/>
          <p:nvPr/>
        </p:nvPicPr>
        <p:blipFill rotWithShape="1">
          <a:blip r:embed="rId5">
            <a:alphaModFix/>
          </a:blip>
          <a:srcRect l="25537" t="7152" r="23467" b="5838"/>
          <a:stretch/>
        </p:blipFill>
        <p:spPr>
          <a:xfrm>
            <a:off x="9234132" y="1006967"/>
            <a:ext cx="2560000" cy="245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0" name="Google Shape;2300;p63"/>
          <p:cNvPicPr preferRelativeResize="0"/>
          <p:nvPr/>
        </p:nvPicPr>
        <p:blipFill rotWithShape="1">
          <a:blip r:embed="rId6">
            <a:alphaModFix/>
          </a:blip>
          <a:srcRect l="15236" r="10474"/>
          <a:stretch/>
        </p:blipFill>
        <p:spPr>
          <a:xfrm rot="1220421">
            <a:off x="8913166" y="2713346"/>
            <a:ext cx="2070100" cy="185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1" name="Google Shape;2301;p63"/>
          <p:cNvPicPr preferRelativeResize="0"/>
          <p:nvPr/>
        </p:nvPicPr>
        <p:blipFill rotWithShape="1">
          <a:blip r:embed="rId7">
            <a:alphaModFix/>
          </a:blip>
          <a:srcRect l="22009" r="18455"/>
          <a:stretch/>
        </p:blipFill>
        <p:spPr>
          <a:xfrm rot="-1592621">
            <a:off x="1964641" y="3544444"/>
            <a:ext cx="1204884" cy="1138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2" name="Google Shape;2302;p63"/>
          <p:cNvGrpSpPr/>
          <p:nvPr/>
        </p:nvGrpSpPr>
        <p:grpSpPr>
          <a:xfrm>
            <a:off x="9189301" y="827733"/>
            <a:ext cx="102433" cy="102400"/>
            <a:chOff x="3104875" y="1099400"/>
            <a:chExt cx="76825" cy="76800"/>
          </a:xfrm>
        </p:grpSpPr>
        <p:sp>
          <p:nvSpPr>
            <p:cNvPr id="2303" name="Google Shape;2303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05" name="Google Shape;2305;p63"/>
          <p:cNvGrpSpPr/>
          <p:nvPr/>
        </p:nvGrpSpPr>
        <p:grpSpPr>
          <a:xfrm rot="1891135">
            <a:off x="1866583" y="5474958"/>
            <a:ext cx="102437" cy="102404"/>
            <a:chOff x="3104875" y="1099400"/>
            <a:chExt cx="76825" cy="76800"/>
          </a:xfrm>
        </p:grpSpPr>
        <p:sp>
          <p:nvSpPr>
            <p:cNvPr id="2306" name="Google Shape;2306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08" name="Google Shape;2308;p63"/>
          <p:cNvGrpSpPr/>
          <p:nvPr/>
        </p:nvGrpSpPr>
        <p:grpSpPr>
          <a:xfrm>
            <a:off x="2855301" y="2575817"/>
            <a:ext cx="102433" cy="102400"/>
            <a:chOff x="3104875" y="1099400"/>
            <a:chExt cx="76825" cy="76800"/>
          </a:xfrm>
        </p:grpSpPr>
        <p:sp>
          <p:nvSpPr>
            <p:cNvPr id="2309" name="Google Shape;2309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0" name="Google Shape;2310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" name="Google Shape;14766;p8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69265" y="62285"/>
            <a:ext cx="1115014" cy="44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03758"/>
      </p:ext>
    </p:extLst>
  </p:cSld>
  <p:clrMapOvr>
    <a:masterClrMapping/>
  </p:clrMapOvr>
</p:sld>
</file>

<file path=ppt/theme/theme1.xml><?xml version="1.0" encoding="utf-8"?>
<a:theme xmlns:a="http://schemas.openxmlformats.org/drawingml/2006/main" name="Artificial Intelligence (AI) Technology Consulting by Slidesgo">
  <a:themeElements>
    <a:clrScheme name="Simple Light">
      <a:dk1>
        <a:srgbClr val="FFFFFF"/>
      </a:dk1>
      <a:lt1>
        <a:srgbClr val="27173A"/>
      </a:lt1>
      <a:dk2>
        <a:srgbClr val="AE77D6"/>
      </a:dk2>
      <a:lt2>
        <a:srgbClr val="5A1387"/>
      </a:lt2>
      <a:accent1>
        <a:srgbClr val="76F3FB"/>
      </a:accent1>
      <a:accent2>
        <a:srgbClr val="729BC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268</Words>
  <Application>Microsoft Office PowerPoint</Application>
  <PresentationFormat>Широкоэкранный</PresentationFormat>
  <Paragraphs>31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Anaheim</vt:lpstr>
      <vt:lpstr>Arial</vt:lpstr>
      <vt:lpstr>Bebas Neue</vt:lpstr>
      <vt:lpstr>Calibri</vt:lpstr>
      <vt:lpstr>Montserrat</vt:lpstr>
      <vt:lpstr>Montserrat Black</vt:lpstr>
      <vt:lpstr>Montserrat Light</vt:lpstr>
      <vt:lpstr>Nunito Light</vt:lpstr>
      <vt:lpstr>PT Sans</vt:lpstr>
      <vt:lpstr>Artificial Intelligence (AI) Technology Consulting by Slidesgo</vt:lpstr>
      <vt:lpstr>Практическая работа №4</vt:lpstr>
      <vt:lpstr>Picker</vt:lpstr>
      <vt:lpstr>Структура элемента Picker</vt:lpstr>
      <vt:lpstr>Выполните задание</vt:lpstr>
      <vt:lpstr>THANKS!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№16</dc:title>
  <dc:creator>Учетная запись Майкрософт</dc:creator>
  <cp:lastModifiedBy>Учетная запись Майкрософт</cp:lastModifiedBy>
  <cp:revision>11</cp:revision>
  <dcterms:created xsi:type="dcterms:W3CDTF">2024-12-27T17:47:27Z</dcterms:created>
  <dcterms:modified xsi:type="dcterms:W3CDTF">2025-02-19T04:03:38Z</dcterms:modified>
</cp:coreProperties>
</file>